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7" r:id="rId14"/>
    <p:sldId id="265" r:id="rId15"/>
    <p:sldId id="266" r:id="rId16"/>
    <p:sldId id="271" r:id="rId17"/>
    <p:sldId id="279" r:id="rId18"/>
    <p:sldId id="280" r:id="rId19"/>
    <p:sldId id="319" r:id="rId20"/>
    <p:sldId id="282" r:id="rId21"/>
    <p:sldId id="320" r:id="rId22"/>
    <p:sldId id="321" r:id="rId23"/>
    <p:sldId id="283" r:id="rId24"/>
    <p:sldId id="285" r:id="rId25"/>
    <p:sldId id="322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FF00"/>
    <a:srgbClr val="000644"/>
    <a:srgbClr val="B8A1FF"/>
    <a:srgbClr val="431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ECEB47-96DB-4B12-84F3-2FFBD7F773C4}" v="911" dt="2023-02-28T09:50:33.103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53" y="7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n Linkels" userId="82b2834b-7373-49b3-b259-2f89722ff704" providerId="ADAL" clId="{78ECEB47-96DB-4B12-84F3-2FFBD7F773C4}"/>
    <pc:docChg chg="custSel addSld delSld modSld sldOrd">
      <pc:chgData name="Steven Linkels" userId="82b2834b-7373-49b3-b259-2f89722ff704" providerId="ADAL" clId="{78ECEB47-96DB-4B12-84F3-2FFBD7F773C4}" dt="2023-02-28T09:50:39.048" v="1149" actId="47"/>
      <pc:docMkLst>
        <pc:docMk/>
      </pc:docMkLst>
      <pc:sldChg chg="addSp">
        <pc:chgData name="Steven Linkels" userId="82b2834b-7373-49b3-b259-2f89722ff704" providerId="ADAL" clId="{78ECEB47-96DB-4B12-84F3-2FFBD7F773C4}" dt="2023-02-28T09:31:09.963" v="1140"/>
        <pc:sldMkLst>
          <pc:docMk/>
          <pc:sldMk cId="1914404811" sldId="256"/>
        </pc:sldMkLst>
        <pc:inkChg chg="add">
          <ac:chgData name="Steven Linkels" userId="82b2834b-7373-49b3-b259-2f89722ff704" providerId="ADAL" clId="{78ECEB47-96DB-4B12-84F3-2FFBD7F773C4}" dt="2023-02-28T09:31:09.963" v="1140"/>
          <ac:inkMkLst>
            <pc:docMk/>
            <pc:sldMk cId="1914404811" sldId="256"/>
            <ac:inkMk id="3" creationId="{477BEFAA-FAE3-F125-3FDC-12307D0760B0}"/>
          </ac:inkMkLst>
        </pc:inkChg>
      </pc:sldChg>
      <pc:sldChg chg="addSp">
        <pc:chgData name="Steven Linkels" userId="82b2834b-7373-49b3-b259-2f89722ff704" providerId="ADAL" clId="{78ECEB47-96DB-4B12-84F3-2FFBD7F773C4}" dt="2023-02-28T09:31:09.963" v="1140"/>
        <pc:sldMkLst>
          <pc:docMk/>
          <pc:sldMk cId="2584393131" sldId="265"/>
        </pc:sldMkLst>
        <pc:inkChg chg="add">
          <ac:chgData name="Steven Linkels" userId="82b2834b-7373-49b3-b259-2f89722ff704" providerId="ADAL" clId="{78ECEB47-96DB-4B12-84F3-2FFBD7F773C4}" dt="2023-02-28T09:31:09.963" v="1140"/>
          <ac:inkMkLst>
            <pc:docMk/>
            <pc:sldMk cId="2584393131" sldId="265"/>
            <ac:inkMk id="6" creationId="{D7FEE1CC-D092-34C8-1DA6-3C034DCD3DC4}"/>
          </ac:inkMkLst>
        </pc:inkChg>
      </pc:sldChg>
      <pc:sldChg chg="addSp modSp del mod modAnim">
        <pc:chgData name="Steven Linkels" userId="82b2834b-7373-49b3-b259-2f89722ff704" providerId="ADAL" clId="{78ECEB47-96DB-4B12-84F3-2FFBD7F773C4}" dt="2023-02-28T08:34:12.867" v="177" actId="47"/>
        <pc:sldMkLst>
          <pc:docMk/>
          <pc:sldMk cId="2170053115" sldId="268"/>
        </pc:sldMkLst>
        <pc:spChg chg="add mod">
          <ac:chgData name="Steven Linkels" userId="82b2834b-7373-49b3-b259-2f89722ff704" providerId="ADAL" clId="{78ECEB47-96DB-4B12-84F3-2FFBD7F773C4}" dt="2023-02-28T08:32:47.816" v="176" actId="313"/>
          <ac:spMkLst>
            <pc:docMk/>
            <pc:sldMk cId="2170053115" sldId="268"/>
            <ac:spMk id="3" creationId="{61EA83FD-7237-83EA-0C04-27D738E2221B}"/>
          </ac:spMkLst>
        </pc:spChg>
      </pc:sldChg>
      <pc:sldChg chg="new del">
        <pc:chgData name="Steven Linkels" userId="82b2834b-7373-49b3-b259-2f89722ff704" providerId="ADAL" clId="{78ECEB47-96DB-4B12-84F3-2FFBD7F773C4}" dt="2023-02-28T09:50:35.143" v="1147" actId="47"/>
        <pc:sldMkLst>
          <pc:docMk/>
          <pc:sldMk cId="2221866334" sldId="268"/>
        </pc:sldMkLst>
      </pc:sldChg>
      <pc:sldChg chg="new del">
        <pc:chgData name="Steven Linkels" userId="82b2834b-7373-49b3-b259-2f89722ff704" providerId="ADAL" clId="{78ECEB47-96DB-4B12-84F3-2FFBD7F773C4}" dt="2023-02-28T09:50:37.067" v="1148" actId="47"/>
        <pc:sldMkLst>
          <pc:docMk/>
          <pc:sldMk cId="2696229763" sldId="269"/>
        </pc:sldMkLst>
      </pc:sldChg>
      <pc:sldChg chg="new del">
        <pc:chgData name="Steven Linkels" userId="82b2834b-7373-49b3-b259-2f89722ff704" providerId="ADAL" clId="{78ECEB47-96DB-4B12-84F3-2FFBD7F773C4}" dt="2023-02-28T09:50:39.048" v="1149" actId="47"/>
        <pc:sldMkLst>
          <pc:docMk/>
          <pc:sldMk cId="2642337723" sldId="270"/>
        </pc:sldMkLst>
      </pc:sldChg>
      <pc:sldChg chg="addSp delSp modSp new mod ord modAnim">
        <pc:chgData name="Steven Linkels" userId="82b2834b-7373-49b3-b259-2f89722ff704" providerId="ADAL" clId="{78ECEB47-96DB-4B12-84F3-2FFBD7F773C4}" dt="2023-02-28T09:33:04.707" v="1142"/>
        <pc:sldMkLst>
          <pc:docMk/>
          <pc:sldMk cId="3987411412" sldId="271"/>
        </pc:sldMkLst>
        <pc:spChg chg="mod">
          <ac:chgData name="Steven Linkels" userId="82b2834b-7373-49b3-b259-2f89722ff704" providerId="ADAL" clId="{78ECEB47-96DB-4B12-84F3-2FFBD7F773C4}" dt="2023-02-28T08:34:35.557" v="237" actId="1076"/>
          <ac:spMkLst>
            <pc:docMk/>
            <pc:sldMk cId="3987411412" sldId="271"/>
            <ac:spMk id="2" creationId="{ED522FF4-246A-C07A-8EE9-92D3E9E36715}"/>
          </ac:spMkLst>
        </pc:spChg>
        <pc:spChg chg="add mod">
          <ac:chgData name="Steven Linkels" userId="82b2834b-7373-49b3-b259-2f89722ff704" providerId="ADAL" clId="{78ECEB47-96DB-4B12-84F3-2FFBD7F773C4}" dt="2023-02-28T08:48:07.277" v="1132" actId="20577"/>
          <ac:spMkLst>
            <pc:docMk/>
            <pc:sldMk cId="3987411412" sldId="271"/>
            <ac:spMk id="3" creationId="{F0DFAB6D-39C1-097B-39AD-DD7F7E49DA4C}"/>
          </ac:spMkLst>
        </pc:spChg>
        <pc:picChg chg="add del mod">
          <ac:chgData name="Steven Linkels" userId="82b2834b-7373-49b3-b259-2f89722ff704" providerId="ADAL" clId="{78ECEB47-96DB-4B12-84F3-2FFBD7F773C4}" dt="2023-02-28T08:48:19.381" v="1135" actId="478"/>
          <ac:picMkLst>
            <pc:docMk/>
            <pc:sldMk cId="3987411412" sldId="271"/>
            <ac:picMk id="4" creationId="{4B0AAEE3-4869-8E69-678F-462E9B26D94D}"/>
          </ac:picMkLst>
        </pc:picChg>
        <pc:picChg chg="add mod">
          <ac:chgData name="Steven Linkels" userId="82b2834b-7373-49b3-b259-2f89722ff704" providerId="ADAL" clId="{78ECEB47-96DB-4B12-84F3-2FFBD7F773C4}" dt="2023-02-28T08:48:28.382" v="1138" actId="14100"/>
          <ac:picMkLst>
            <pc:docMk/>
            <pc:sldMk cId="3987411412" sldId="271"/>
            <ac:picMk id="5" creationId="{4C8030F5-935C-3A85-E18E-214151E43183}"/>
          </ac:picMkLst>
        </pc:picChg>
      </pc:sldChg>
      <pc:sldChg chg="add ord">
        <pc:chgData name="Steven Linkels" userId="82b2834b-7373-49b3-b259-2f89722ff704" providerId="ADAL" clId="{78ECEB47-96DB-4B12-84F3-2FFBD7F773C4}" dt="2023-02-28T09:50:22.818" v="1145"/>
        <pc:sldMkLst>
          <pc:docMk/>
          <pc:sldMk cId="203569662" sldId="279"/>
        </pc:sldMkLst>
      </pc:sldChg>
      <pc:sldChg chg="add">
        <pc:chgData name="Steven Linkels" userId="82b2834b-7373-49b3-b259-2f89722ff704" providerId="ADAL" clId="{78ECEB47-96DB-4B12-84F3-2FFBD7F773C4}" dt="2023-02-28T09:50:33.087" v="1146"/>
        <pc:sldMkLst>
          <pc:docMk/>
          <pc:sldMk cId="1071959889" sldId="280"/>
        </pc:sldMkLst>
      </pc:sldChg>
      <pc:sldChg chg="add">
        <pc:chgData name="Steven Linkels" userId="82b2834b-7373-49b3-b259-2f89722ff704" providerId="ADAL" clId="{78ECEB47-96DB-4B12-84F3-2FFBD7F773C4}" dt="2023-02-28T09:50:33.087" v="1146"/>
        <pc:sldMkLst>
          <pc:docMk/>
          <pc:sldMk cId="3537220659" sldId="282"/>
        </pc:sldMkLst>
      </pc:sldChg>
      <pc:sldChg chg="add">
        <pc:chgData name="Steven Linkels" userId="82b2834b-7373-49b3-b259-2f89722ff704" providerId="ADAL" clId="{78ECEB47-96DB-4B12-84F3-2FFBD7F773C4}" dt="2023-02-28T09:50:33.087" v="1146"/>
        <pc:sldMkLst>
          <pc:docMk/>
          <pc:sldMk cId="3767054349" sldId="283"/>
        </pc:sldMkLst>
      </pc:sldChg>
      <pc:sldChg chg="add">
        <pc:chgData name="Steven Linkels" userId="82b2834b-7373-49b3-b259-2f89722ff704" providerId="ADAL" clId="{78ECEB47-96DB-4B12-84F3-2FFBD7F773C4}" dt="2023-02-28T09:50:33.087" v="1146"/>
        <pc:sldMkLst>
          <pc:docMk/>
          <pc:sldMk cId="1047000206" sldId="285"/>
        </pc:sldMkLst>
      </pc:sldChg>
      <pc:sldChg chg="add">
        <pc:chgData name="Steven Linkels" userId="82b2834b-7373-49b3-b259-2f89722ff704" providerId="ADAL" clId="{78ECEB47-96DB-4B12-84F3-2FFBD7F773C4}" dt="2023-02-28T09:50:33.087" v="1146"/>
        <pc:sldMkLst>
          <pc:docMk/>
          <pc:sldMk cId="1884520213" sldId="319"/>
        </pc:sldMkLst>
      </pc:sldChg>
      <pc:sldChg chg="add">
        <pc:chgData name="Steven Linkels" userId="82b2834b-7373-49b3-b259-2f89722ff704" providerId="ADAL" clId="{78ECEB47-96DB-4B12-84F3-2FFBD7F773C4}" dt="2023-02-28T09:50:33.087" v="1146"/>
        <pc:sldMkLst>
          <pc:docMk/>
          <pc:sldMk cId="3260818977" sldId="320"/>
        </pc:sldMkLst>
      </pc:sldChg>
      <pc:sldChg chg="add">
        <pc:chgData name="Steven Linkels" userId="82b2834b-7373-49b3-b259-2f89722ff704" providerId="ADAL" clId="{78ECEB47-96DB-4B12-84F3-2FFBD7F773C4}" dt="2023-02-28T09:50:33.087" v="1146"/>
        <pc:sldMkLst>
          <pc:docMk/>
          <pc:sldMk cId="3026497125" sldId="321"/>
        </pc:sldMkLst>
      </pc:sldChg>
      <pc:sldChg chg="add">
        <pc:chgData name="Steven Linkels" userId="82b2834b-7373-49b3-b259-2f89722ff704" providerId="ADAL" clId="{78ECEB47-96DB-4B12-84F3-2FFBD7F773C4}" dt="2023-02-28T09:50:33.087" v="1146"/>
        <pc:sldMkLst>
          <pc:docMk/>
          <pc:sldMk cId="3352373988" sldId="322"/>
        </pc:sldMkLst>
      </pc:sldChg>
    </pc:docChg>
  </pc:docChgLst>
  <pc:docChgLst>
    <pc:chgData name="Steven Linkels" userId="82b2834b-7373-49b3-b259-2f89722ff704" providerId="ADAL" clId="{F6590A2E-2DD8-49CF-B197-E26D6CBD9323}"/>
    <pc:docChg chg="undo custSel addSld modSld sldOrd">
      <pc:chgData name="Steven Linkels" userId="82b2834b-7373-49b3-b259-2f89722ff704" providerId="ADAL" clId="{F6590A2E-2DD8-49CF-B197-E26D6CBD9323}" dt="2023-02-10T15:01:23.469" v="2220" actId="20577"/>
      <pc:docMkLst>
        <pc:docMk/>
      </pc:docMkLst>
      <pc:sldChg chg="addSp modSp mod">
        <pc:chgData name="Steven Linkels" userId="82b2834b-7373-49b3-b259-2f89722ff704" providerId="ADAL" clId="{F6590A2E-2DD8-49CF-B197-E26D6CBD9323}" dt="2023-02-10T12:29:38.383" v="164" actId="20577"/>
        <pc:sldMkLst>
          <pc:docMk/>
          <pc:sldMk cId="1914404811" sldId="256"/>
        </pc:sldMkLst>
        <pc:spChg chg="add mod">
          <ac:chgData name="Steven Linkels" userId="82b2834b-7373-49b3-b259-2f89722ff704" providerId="ADAL" clId="{F6590A2E-2DD8-49CF-B197-E26D6CBD9323}" dt="2023-02-10T12:29:38.383" v="164" actId="20577"/>
          <ac:spMkLst>
            <pc:docMk/>
            <pc:sldMk cId="1914404811" sldId="256"/>
            <ac:spMk id="2" creationId="{ABD63BE1-80D8-10CA-2D68-E143E9C536B5}"/>
          </ac:spMkLst>
        </pc:spChg>
      </pc:sldChg>
      <pc:sldChg chg="addSp modSp new mod">
        <pc:chgData name="Steven Linkels" userId="82b2834b-7373-49b3-b259-2f89722ff704" providerId="ADAL" clId="{F6590A2E-2DD8-49CF-B197-E26D6CBD9323}" dt="2023-02-10T12:31:32.457" v="597" actId="255"/>
        <pc:sldMkLst>
          <pc:docMk/>
          <pc:sldMk cId="2055607426" sldId="257"/>
        </pc:sldMkLst>
        <pc:spChg chg="mod">
          <ac:chgData name="Steven Linkels" userId="82b2834b-7373-49b3-b259-2f89722ff704" providerId="ADAL" clId="{F6590A2E-2DD8-49CF-B197-E26D6CBD9323}" dt="2023-02-10T12:29:45.182" v="175" actId="20577"/>
          <ac:spMkLst>
            <pc:docMk/>
            <pc:sldMk cId="2055607426" sldId="257"/>
            <ac:spMk id="2" creationId="{3D65BBAC-22CF-EB58-8EA5-CEBC1F46B7D1}"/>
          </ac:spMkLst>
        </pc:spChg>
        <pc:spChg chg="add mod">
          <ac:chgData name="Steven Linkels" userId="82b2834b-7373-49b3-b259-2f89722ff704" providerId="ADAL" clId="{F6590A2E-2DD8-49CF-B197-E26D6CBD9323}" dt="2023-02-10T12:31:32.457" v="597" actId="255"/>
          <ac:spMkLst>
            <pc:docMk/>
            <pc:sldMk cId="2055607426" sldId="257"/>
            <ac:spMk id="4" creationId="{79D77E72-8BAC-4FAD-4548-7432A0FECAA3}"/>
          </ac:spMkLst>
        </pc:spChg>
        <pc:picChg chg="add mod">
          <ac:chgData name="Steven Linkels" userId="82b2834b-7373-49b3-b259-2f89722ff704" providerId="ADAL" clId="{F6590A2E-2DD8-49CF-B197-E26D6CBD9323}" dt="2023-02-10T12:29:52.204" v="176"/>
          <ac:picMkLst>
            <pc:docMk/>
            <pc:sldMk cId="2055607426" sldId="257"/>
            <ac:picMk id="3" creationId="{91554DAA-3C2D-C7A4-445D-4F73E46010C7}"/>
          </ac:picMkLst>
        </pc:picChg>
      </pc:sldChg>
      <pc:sldChg chg="addSp delSp modSp new mod setBg">
        <pc:chgData name="Steven Linkels" userId="82b2834b-7373-49b3-b259-2f89722ff704" providerId="ADAL" clId="{F6590A2E-2DD8-49CF-B197-E26D6CBD9323}" dt="2023-02-10T12:46:06.128" v="1079" actId="20577"/>
        <pc:sldMkLst>
          <pc:docMk/>
          <pc:sldMk cId="2513884382" sldId="258"/>
        </pc:sldMkLst>
        <pc:spChg chg="mod">
          <ac:chgData name="Steven Linkels" userId="82b2834b-7373-49b3-b259-2f89722ff704" providerId="ADAL" clId="{F6590A2E-2DD8-49CF-B197-E26D6CBD9323}" dt="2023-02-10T12:45:58.014" v="1076" actId="26606"/>
          <ac:spMkLst>
            <pc:docMk/>
            <pc:sldMk cId="2513884382" sldId="258"/>
            <ac:spMk id="2" creationId="{05899423-6F9B-19EB-E5BD-A63C57CF7FB8}"/>
          </ac:spMkLst>
        </pc:spChg>
        <pc:spChg chg="add mod">
          <ac:chgData name="Steven Linkels" userId="82b2834b-7373-49b3-b259-2f89722ff704" providerId="ADAL" clId="{F6590A2E-2DD8-49CF-B197-E26D6CBD9323}" dt="2023-02-10T12:46:06.128" v="1079" actId="20577"/>
          <ac:spMkLst>
            <pc:docMk/>
            <pc:sldMk cId="2513884382" sldId="258"/>
            <ac:spMk id="3" creationId="{40BCCB79-B97F-6327-7626-FB12317BB3B3}"/>
          </ac:spMkLst>
        </pc:spChg>
        <pc:spChg chg="add del">
          <ac:chgData name="Steven Linkels" userId="82b2834b-7373-49b3-b259-2f89722ff704" providerId="ADAL" clId="{F6590A2E-2DD8-49CF-B197-E26D6CBD9323}" dt="2023-02-10T12:45:57.998" v="1075" actId="26606"/>
          <ac:spMkLst>
            <pc:docMk/>
            <pc:sldMk cId="2513884382" sldId="258"/>
            <ac:spMk id="1031" creationId="{F13C74B1-5B17-4795-BED0-7140497B445A}"/>
          </ac:spMkLst>
        </pc:spChg>
        <pc:spChg chg="add del">
          <ac:chgData name="Steven Linkels" userId="82b2834b-7373-49b3-b259-2f89722ff704" providerId="ADAL" clId="{F6590A2E-2DD8-49CF-B197-E26D6CBD9323}" dt="2023-02-10T12:45:57.998" v="1075" actId="26606"/>
          <ac:spMkLst>
            <pc:docMk/>
            <pc:sldMk cId="2513884382" sldId="258"/>
            <ac:spMk id="1033" creationId="{D4974D33-8DC5-464E-8C6D-BE58F0669C17}"/>
          </ac:spMkLst>
        </pc:spChg>
        <pc:spChg chg="add">
          <ac:chgData name="Steven Linkels" userId="82b2834b-7373-49b3-b259-2f89722ff704" providerId="ADAL" clId="{F6590A2E-2DD8-49CF-B197-E26D6CBD9323}" dt="2023-02-10T12:45:58.014" v="1076" actId="26606"/>
          <ac:spMkLst>
            <pc:docMk/>
            <pc:sldMk cId="2513884382" sldId="258"/>
            <ac:spMk id="1035" creationId="{45D37F4E-DDB4-456B-97E0-9937730A039F}"/>
          </ac:spMkLst>
        </pc:spChg>
        <pc:spChg chg="add">
          <ac:chgData name="Steven Linkels" userId="82b2834b-7373-49b3-b259-2f89722ff704" providerId="ADAL" clId="{F6590A2E-2DD8-49CF-B197-E26D6CBD9323}" dt="2023-02-10T12:45:58.014" v="1076" actId="26606"/>
          <ac:spMkLst>
            <pc:docMk/>
            <pc:sldMk cId="2513884382" sldId="258"/>
            <ac:spMk id="1036" creationId="{B2DD41CD-8F47-4F56-AD12-4E2FF7696987}"/>
          </ac:spMkLst>
        </pc:spChg>
        <pc:picChg chg="add mod">
          <ac:chgData name="Steven Linkels" userId="82b2834b-7373-49b3-b259-2f89722ff704" providerId="ADAL" clId="{F6590A2E-2DD8-49CF-B197-E26D6CBD9323}" dt="2023-02-10T12:45:58.014" v="1076" actId="26606"/>
          <ac:picMkLst>
            <pc:docMk/>
            <pc:sldMk cId="2513884382" sldId="258"/>
            <ac:picMk id="1026" creationId="{959D1F57-B196-3FAC-3D28-6350A4952E83}"/>
          </ac:picMkLst>
        </pc:picChg>
      </pc:sldChg>
      <pc:sldChg chg="addSp modSp new mod modAnim">
        <pc:chgData name="Steven Linkels" userId="82b2834b-7373-49b3-b259-2f89722ff704" providerId="ADAL" clId="{F6590A2E-2DD8-49CF-B197-E26D6CBD9323}" dt="2023-02-10T12:48:13.289" v="1272"/>
        <pc:sldMkLst>
          <pc:docMk/>
          <pc:sldMk cId="3158716802" sldId="259"/>
        </pc:sldMkLst>
        <pc:spChg chg="mod">
          <ac:chgData name="Steven Linkels" userId="82b2834b-7373-49b3-b259-2f89722ff704" providerId="ADAL" clId="{F6590A2E-2DD8-49CF-B197-E26D6CBD9323}" dt="2023-02-10T12:46:39.887" v="1181" actId="122"/>
          <ac:spMkLst>
            <pc:docMk/>
            <pc:sldMk cId="3158716802" sldId="259"/>
            <ac:spMk id="2" creationId="{969BDD49-B093-99C1-D251-FAD741E10D56}"/>
          </ac:spMkLst>
        </pc:spChg>
        <pc:spChg chg="add mod">
          <ac:chgData name="Steven Linkels" userId="82b2834b-7373-49b3-b259-2f89722ff704" providerId="ADAL" clId="{F6590A2E-2DD8-49CF-B197-E26D6CBD9323}" dt="2023-02-10T12:47:25.859" v="1256" actId="113"/>
          <ac:spMkLst>
            <pc:docMk/>
            <pc:sldMk cId="3158716802" sldId="259"/>
            <ac:spMk id="3" creationId="{2430BA61-9AF1-049A-040B-023F9181B9A7}"/>
          </ac:spMkLst>
        </pc:spChg>
        <pc:picChg chg="add mod">
          <ac:chgData name="Steven Linkels" userId="82b2834b-7373-49b3-b259-2f89722ff704" providerId="ADAL" clId="{F6590A2E-2DD8-49CF-B197-E26D6CBD9323}" dt="2023-02-10T12:48:05.554" v="1269" actId="14100"/>
          <ac:picMkLst>
            <pc:docMk/>
            <pc:sldMk cId="3158716802" sldId="259"/>
            <ac:picMk id="4" creationId="{87010951-7600-1718-10F4-C3527A61C5C1}"/>
          </ac:picMkLst>
        </pc:picChg>
      </pc:sldChg>
      <pc:sldChg chg="addSp modSp new mod modAnim">
        <pc:chgData name="Steven Linkels" userId="82b2834b-7373-49b3-b259-2f89722ff704" providerId="ADAL" clId="{F6590A2E-2DD8-49CF-B197-E26D6CBD9323}" dt="2023-02-10T12:55:25.337" v="1777" actId="14100"/>
        <pc:sldMkLst>
          <pc:docMk/>
          <pc:sldMk cId="2249557939" sldId="260"/>
        </pc:sldMkLst>
        <pc:spChg chg="mod">
          <ac:chgData name="Steven Linkels" userId="82b2834b-7373-49b3-b259-2f89722ff704" providerId="ADAL" clId="{F6590A2E-2DD8-49CF-B197-E26D6CBD9323}" dt="2023-02-10T12:51:33.181" v="1402" actId="113"/>
          <ac:spMkLst>
            <pc:docMk/>
            <pc:sldMk cId="2249557939" sldId="260"/>
            <ac:spMk id="2" creationId="{6C8197E2-53C3-58B4-220B-C040EAE60B2C}"/>
          </ac:spMkLst>
        </pc:spChg>
        <pc:spChg chg="add mod">
          <ac:chgData name="Steven Linkels" userId="82b2834b-7373-49b3-b259-2f89722ff704" providerId="ADAL" clId="{F6590A2E-2DD8-49CF-B197-E26D6CBD9323}" dt="2023-02-10T12:53:11.200" v="1691" actId="20577"/>
          <ac:spMkLst>
            <pc:docMk/>
            <pc:sldMk cId="2249557939" sldId="260"/>
            <ac:spMk id="3" creationId="{BFCA5FFA-2113-CCE0-F12F-281010870059}"/>
          </ac:spMkLst>
        </pc:spChg>
        <pc:spChg chg="add mod">
          <ac:chgData name="Steven Linkels" userId="82b2834b-7373-49b3-b259-2f89722ff704" providerId="ADAL" clId="{F6590A2E-2DD8-49CF-B197-E26D6CBD9323}" dt="2023-02-10T12:54:29.340" v="1721" actId="1076"/>
          <ac:spMkLst>
            <pc:docMk/>
            <pc:sldMk cId="2249557939" sldId="260"/>
            <ac:spMk id="4" creationId="{4EEB8190-AAEC-143B-1712-F13EA48CDE9C}"/>
          </ac:spMkLst>
        </pc:spChg>
        <pc:spChg chg="add mod">
          <ac:chgData name="Steven Linkels" userId="82b2834b-7373-49b3-b259-2f89722ff704" providerId="ADAL" clId="{F6590A2E-2DD8-49CF-B197-E26D6CBD9323}" dt="2023-02-10T12:55:21.511" v="1776" actId="207"/>
          <ac:spMkLst>
            <pc:docMk/>
            <pc:sldMk cId="2249557939" sldId="260"/>
            <ac:spMk id="5" creationId="{E694D686-2B84-9A12-A699-D15AF22F8670}"/>
          </ac:spMkLst>
        </pc:spChg>
        <pc:spChg chg="add mod">
          <ac:chgData name="Steven Linkels" userId="82b2834b-7373-49b3-b259-2f89722ff704" providerId="ADAL" clId="{F6590A2E-2DD8-49CF-B197-E26D6CBD9323}" dt="2023-02-10T12:55:11.918" v="1773" actId="207"/>
          <ac:spMkLst>
            <pc:docMk/>
            <pc:sldMk cId="2249557939" sldId="260"/>
            <ac:spMk id="6" creationId="{13AD4365-0857-E904-80B3-991F695254EB}"/>
          </ac:spMkLst>
        </pc:spChg>
        <pc:picChg chg="add mod">
          <ac:chgData name="Steven Linkels" userId="82b2834b-7373-49b3-b259-2f89722ff704" providerId="ADAL" clId="{F6590A2E-2DD8-49CF-B197-E26D6CBD9323}" dt="2023-02-10T12:53:52.567" v="1701" actId="14100"/>
          <ac:picMkLst>
            <pc:docMk/>
            <pc:sldMk cId="2249557939" sldId="260"/>
            <ac:picMk id="2050" creationId="{AF634B7C-CFA4-F137-ACA4-3100A60FEE18}"/>
          </ac:picMkLst>
        </pc:picChg>
        <pc:picChg chg="add mod">
          <ac:chgData name="Steven Linkels" userId="82b2834b-7373-49b3-b259-2f89722ff704" providerId="ADAL" clId="{F6590A2E-2DD8-49CF-B197-E26D6CBD9323}" dt="2023-02-10T12:55:25.337" v="1777" actId="14100"/>
          <ac:picMkLst>
            <pc:docMk/>
            <pc:sldMk cId="2249557939" sldId="260"/>
            <ac:picMk id="2052" creationId="{30A5705E-F1F8-F990-6833-0EBAFBDD8368}"/>
          </ac:picMkLst>
        </pc:picChg>
        <pc:picChg chg="add mod">
          <ac:chgData name="Steven Linkels" userId="82b2834b-7373-49b3-b259-2f89722ff704" providerId="ADAL" clId="{F6590A2E-2DD8-49CF-B197-E26D6CBD9323}" dt="2023-02-10T12:55:07.871" v="1772" actId="14100"/>
          <ac:picMkLst>
            <pc:docMk/>
            <pc:sldMk cId="2249557939" sldId="260"/>
            <ac:picMk id="2054" creationId="{66C0DA6E-78FD-6332-475F-0B9E1BE3D678}"/>
          </ac:picMkLst>
        </pc:picChg>
      </pc:sldChg>
      <pc:sldChg chg="addSp modSp new mod setBg">
        <pc:chgData name="Steven Linkels" userId="82b2834b-7373-49b3-b259-2f89722ff704" providerId="ADAL" clId="{F6590A2E-2DD8-49CF-B197-E26D6CBD9323}" dt="2023-02-10T13:02:18.525" v="1892" actId="20577"/>
        <pc:sldMkLst>
          <pc:docMk/>
          <pc:sldMk cId="2027582614" sldId="261"/>
        </pc:sldMkLst>
        <pc:spChg chg="mod">
          <ac:chgData name="Steven Linkels" userId="82b2834b-7373-49b3-b259-2f89722ff704" providerId="ADAL" clId="{F6590A2E-2DD8-49CF-B197-E26D6CBD9323}" dt="2023-02-10T13:01:24.272" v="1851" actId="26606"/>
          <ac:spMkLst>
            <pc:docMk/>
            <pc:sldMk cId="2027582614" sldId="261"/>
            <ac:spMk id="2" creationId="{E5BA02BB-E6BA-2E57-F7A3-4878CB0FD284}"/>
          </ac:spMkLst>
        </pc:spChg>
        <pc:spChg chg="add mod">
          <ac:chgData name="Steven Linkels" userId="82b2834b-7373-49b3-b259-2f89722ff704" providerId="ADAL" clId="{F6590A2E-2DD8-49CF-B197-E26D6CBD9323}" dt="2023-02-10T13:02:18.525" v="1892" actId="20577"/>
          <ac:spMkLst>
            <pc:docMk/>
            <pc:sldMk cId="2027582614" sldId="261"/>
            <ac:spMk id="3" creationId="{6318DEFD-7D3F-14A5-6DE7-ABB74A7A6FE7}"/>
          </ac:spMkLst>
        </pc:spChg>
        <pc:spChg chg="add">
          <ac:chgData name="Steven Linkels" userId="82b2834b-7373-49b3-b259-2f89722ff704" providerId="ADAL" clId="{F6590A2E-2DD8-49CF-B197-E26D6CBD9323}" dt="2023-02-10T13:01:24.272" v="1851" actId="26606"/>
          <ac:spMkLst>
            <pc:docMk/>
            <pc:sldMk cId="2027582614" sldId="261"/>
            <ac:spMk id="3079" creationId="{2B566528-1B12-4246-9431-5C2D7D081168}"/>
          </ac:spMkLst>
        </pc:spChg>
        <pc:grpChg chg="add">
          <ac:chgData name="Steven Linkels" userId="82b2834b-7373-49b3-b259-2f89722ff704" providerId="ADAL" clId="{F6590A2E-2DD8-49CF-B197-E26D6CBD9323}" dt="2023-02-10T13:01:24.272" v="1851" actId="26606"/>
          <ac:grpSpMkLst>
            <pc:docMk/>
            <pc:sldMk cId="2027582614" sldId="261"/>
            <ac:grpSpMk id="3081" creationId="{828A5161-06F1-46CF-8AD7-844680A59E13}"/>
          </ac:grpSpMkLst>
        </pc:grpChg>
        <pc:grpChg chg="add">
          <ac:chgData name="Steven Linkels" userId="82b2834b-7373-49b3-b259-2f89722ff704" providerId="ADAL" clId="{F6590A2E-2DD8-49CF-B197-E26D6CBD9323}" dt="2023-02-10T13:01:24.272" v="1851" actId="26606"/>
          <ac:grpSpMkLst>
            <pc:docMk/>
            <pc:sldMk cId="2027582614" sldId="261"/>
            <ac:grpSpMk id="3085" creationId="{5995D10D-E9C9-47DB-AE7E-801FEF38F5C9}"/>
          </ac:grpSpMkLst>
        </pc:grpChg>
        <pc:picChg chg="add mod">
          <ac:chgData name="Steven Linkels" userId="82b2834b-7373-49b3-b259-2f89722ff704" providerId="ADAL" clId="{F6590A2E-2DD8-49CF-B197-E26D6CBD9323}" dt="2023-02-10T13:01:24.272" v="1851" actId="26606"/>
          <ac:picMkLst>
            <pc:docMk/>
            <pc:sldMk cId="2027582614" sldId="261"/>
            <ac:picMk id="3074" creationId="{7A199777-A76F-75EC-AAB2-044171E4ADFF}"/>
          </ac:picMkLst>
        </pc:picChg>
      </pc:sldChg>
      <pc:sldChg chg="addSp delSp modSp new mod setBg">
        <pc:chgData name="Steven Linkels" userId="82b2834b-7373-49b3-b259-2f89722ff704" providerId="ADAL" clId="{F6590A2E-2DD8-49CF-B197-E26D6CBD9323}" dt="2023-02-10T14:46:48.158" v="1931" actId="255"/>
        <pc:sldMkLst>
          <pc:docMk/>
          <pc:sldMk cId="2462721403" sldId="262"/>
        </pc:sldMkLst>
        <pc:spChg chg="mod">
          <ac:chgData name="Steven Linkels" userId="82b2834b-7373-49b3-b259-2f89722ff704" providerId="ADAL" clId="{F6590A2E-2DD8-49CF-B197-E26D6CBD9323}" dt="2023-02-10T14:46:32.779" v="1927" actId="1076"/>
          <ac:spMkLst>
            <pc:docMk/>
            <pc:sldMk cId="2462721403" sldId="262"/>
            <ac:spMk id="2" creationId="{E87F47C3-28B4-37F8-0308-450CB2CEBE20}"/>
          </ac:spMkLst>
        </pc:spChg>
        <pc:spChg chg="add mod ord">
          <ac:chgData name="Steven Linkels" userId="82b2834b-7373-49b3-b259-2f89722ff704" providerId="ADAL" clId="{F6590A2E-2DD8-49CF-B197-E26D6CBD9323}" dt="2023-02-10T14:46:48.158" v="1931" actId="255"/>
          <ac:spMkLst>
            <pc:docMk/>
            <pc:sldMk cId="2462721403" sldId="262"/>
            <ac:spMk id="3" creationId="{F7DD05DD-D0B0-ACCE-58FA-17904260A21A}"/>
          </ac:spMkLst>
        </pc:spChg>
        <pc:spChg chg="add del">
          <ac:chgData name="Steven Linkels" userId="82b2834b-7373-49b3-b259-2f89722ff704" providerId="ADAL" clId="{F6590A2E-2DD8-49CF-B197-E26D6CBD9323}" dt="2023-02-10T14:46:15.456" v="1921" actId="26606"/>
          <ac:spMkLst>
            <pc:docMk/>
            <pc:sldMk cId="2462721403" sldId="262"/>
            <ac:spMk id="4103" creationId="{352BEC0E-22F8-46D0-9632-375DB541B06C}"/>
          </ac:spMkLst>
        </pc:spChg>
        <pc:spChg chg="add del">
          <ac:chgData name="Steven Linkels" userId="82b2834b-7373-49b3-b259-2f89722ff704" providerId="ADAL" clId="{F6590A2E-2DD8-49CF-B197-E26D6CBD9323}" dt="2023-02-10T14:46:15.456" v="1921" actId="26606"/>
          <ac:spMkLst>
            <pc:docMk/>
            <pc:sldMk cId="2462721403" sldId="262"/>
            <ac:spMk id="4105" creationId="{3FCFB1DE-0B7E-48CC-BA90-B2AB0889F9D6}"/>
          </ac:spMkLst>
        </pc:spChg>
        <pc:spChg chg="add del">
          <ac:chgData name="Steven Linkels" userId="82b2834b-7373-49b3-b259-2f89722ff704" providerId="ADAL" clId="{F6590A2E-2DD8-49CF-B197-E26D6CBD9323}" dt="2023-02-10T14:46:17.007" v="1923" actId="26606"/>
          <ac:spMkLst>
            <pc:docMk/>
            <pc:sldMk cId="2462721403" sldId="262"/>
            <ac:spMk id="4107" creationId="{5EF17487-C386-4F99-B5EB-4FD3DF4236B2}"/>
          </ac:spMkLst>
        </pc:spChg>
        <pc:spChg chg="add del">
          <ac:chgData name="Steven Linkels" userId="82b2834b-7373-49b3-b259-2f89722ff704" providerId="ADAL" clId="{F6590A2E-2DD8-49CF-B197-E26D6CBD9323}" dt="2023-02-10T14:46:17.007" v="1923" actId="26606"/>
          <ac:spMkLst>
            <pc:docMk/>
            <pc:sldMk cId="2462721403" sldId="262"/>
            <ac:spMk id="4108" creationId="{A0DE92DF-4769-4DE9-93FD-EE31271850CA}"/>
          </ac:spMkLst>
        </pc:spChg>
        <pc:spChg chg="add">
          <ac:chgData name="Steven Linkels" userId="82b2834b-7373-49b3-b259-2f89722ff704" providerId="ADAL" clId="{F6590A2E-2DD8-49CF-B197-E26D6CBD9323}" dt="2023-02-10T14:46:20.307" v="1926" actId="26606"/>
          <ac:spMkLst>
            <pc:docMk/>
            <pc:sldMk cId="2462721403" sldId="262"/>
            <ac:spMk id="4109" creationId="{3873B707-463F-40B0-8227-E8CC6C67EB25}"/>
          </ac:spMkLst>
        </pc:spChg>
        <pc:spChg chg="add del">
          <ac:chgData name="Steven Linkels" userId="82b2834b-7373-49b3-b259-2f89722ff704" providerId="ADAL" clId="{F6590A2E-2DD8-49CF-B197-E26D6CBD9323}" dt="2023-02-10T14:46:20.292" v="1925" actId="26606"/>
          <ac:spMkLst>
            <pc:docMk/>
            <pc:sldMk cId="2462721403" sldId="262"/>
            <ac:spMk id="4110" creationId="{21AC6A30-4F22-4C0F-B278-19C5B8A80C55}"/>
          </ac:spMkLst>
        </pc:spChg>
        <pc:spChg chg="add del">
          <ac:chgData name="Steven Linkels" userId="82b2834b-7373-49b3-b259-2f89722ff704" providerId="ADAL" clId="{F6590A2E-2DD8-49CF-B197-E26D6CBD9323}" dt="2023-02-10T14:46:20.292" v="1925" actId="26606"/>
          <ac:spMkLst>
            <pc:docMk/>
            <pc:sldMk cId="2462721403" sldId="262"/>
            <ac:spMk id="4111" creationId="{BB4335AD-65B1-44E4-90AF-264024FE4BD2}"/>
          </ac:spMkLst>
        </pc:spChg>
        <pc:spChg chg="add">
          <ac:chgData name="Steven Linkels" userId="82b2834b-7373-49b3-b259-2f89722ff704" providerId="ADAL" clId="{F6590A2E-2DD8-49CF-B197-E26D6CBD9323}" dt="2023-02-10T14:46:20.307" v="1926" actId="26606"/>
          <ac:spMkLst>
            <pc:docMk/>
            <pc:sldMk cId="2462721403" sldId="262"/>
            <ac:spMk id="4113" creationId="{19C9EAEA-39D0-4B0E-A0EB-51E7B26740B1}"/>
          </ac:spMkLst>
        </pc:spChg>
        <pc:spChg chg="add">
          <ac:chgData name="Steven Linkels" userId="82b2834b-7373-49b3-b259-2f89722ff704" providerId="ADAL" clId="{F6590A2E-2DD8-49CF-B197-E26D6CBD9323}" dt="2023-02-10T14:46:20.307" v="1926" actId="26606"/>
          <ac:spMkLst>
            <pc:docMk/>
            <pc:sldMk cId="2462721403" sldId="262"/>
            <ac:spMk id="4114" creationId="{6ECA6DCB-B7E1-40A9-9524-540C6DA40B1B}"/>
          </ac:spMkLst>
        </pc:spChg>
        <pc:spChg chg="add">
          <ac:chgData name="Steven Linkels" userId="82b2834b-7373-49b3-b259-2f89722ff704" providerId="ADAL" clId="{F6590A2E-2DD8-49CF-B197-E26D6CBD9323}" dt="2023-02-10T14:46:20.307" v="1926" actId="26606"/>
          <ac:spMkLst>
            <pc:docMk/>
            <pc:sldMk cId="2462721403" sldId="262"/>
            <ac:spMk id="4115" creationId="{8CB5D2D7-DF65-4E86-BFBA-FFB9B5ACEB64}"/>
          </ac:spMkLst>
        </pc:spChg>
        <pc:spChg chg="add">
          <ac:chgData name="Steven Linkels" userId="82b2834b-7373-49b3-b259-2f89722ff704" providerId="ADAL" clId="{F6590A2E-2DD8-49CF-B197-E26D6CBD9323}" dt="2023-02-10T14:46:20.307" v="1926" actId="26606"/>
          <ac:spMkLst>
            <pc:docMk/>
            <pc:sldMk cId="2462721403" sldId="262"/>
            <ac:spMk id="4118" creationId="{C13237C8-E62C-4F0D-A318-BD6FB6C2D138}"/>
          </ac:spMkLst>
        </pc:spChg>
        <pc:grpChg chg="add">
          <ac:chgData name="Steven Linkels" userId="82b2834b-7373-49b3-b259-2f89722ff704" providerId="ADAL" clId="{F6590A2E-2DD8-49CF-B197-E26D6CBD9323}" dt="2023-02-10T14:46:20.307" v="1926" actId="26606"/>
          <ac:grpSpMkLst>
            <pc:docMk/>
            <pc:sldMk cId="2462721403" sldId="262"/>
            <ac:grpSpMk id="4116" creationId="{1DE889C7-FAD6-4397-98E2-05D503484459}"/>
          </ac:grpSpMkLst>
        </pc:grpChg>
        <pc:picChg chg="add mod ord">
          <ac:chgData name="Steven Linkels" userId="82b2834b-7373-49b3-b259-2f89722ff704" providerId="ADAL" clId="{F6590A2E-2DD8-49CF-B197-E26D6CBD9323}" dt="2023-02-10T14:46:20.307" v="1926" actId="26606"/>
          <ac:picMkLst>
            <pc:docMk/>
            <pc:sldMk cId="2462721403" sldId="262"/>
            <ac:picMk id="4" creationId="{9FD69B03-6324-D249-D45F-4AA4CCB51E7B}"/>
          </ac:picMkLst>
        </pc:picChg>
        <pc:picChg chg="add mod">
          <ac:chgData name="Steven Linkels" userId="82b2834b-7373-49b3-b259-2f89722ff704" providerId="ADAL" clId="{F6590A2E-2DD8-49CF-B197-E26D6CBD9323}" dt="2023-02-10T14:46:20.307" v="1926" actId="26606"/>
          <ac:picMkLst>
            <pc:docMk/>
            <pc:sldMk cId="2462721403" sldId="262"/>
            <ac:picMk id="4098" creationId="{0030EA28-CE26-1AAE-AC96-9757FC449DC4}"/>
          </ac:picMkLst>
        </pc:picChg>
      </pc:sldChg>
      <pc:sldChg chg="addSp delSp modSp new mod setBg modAnim">
        <pc:chgData name="Steven Linkels" userId="82b2834b-7373-49b3-b259-2f89722ff704" providerId="ADAL" clId="{F6590A2E-2DD8-49CF-B197-E26D6CBD9323}" dt="2023-02-10T14:49:27.027" v="2047"/>
        <pc:sldMkLst>
          <pc:docMk/>
          <pc:sldMk cId="1562597821" sldId="263"/>
        </pc:sldMkLst>
        <pc:spChg chg="mod">
          <ac:chgData name="Steven Linkels" userId="82b2834b-7373-49b3-b259-2f89722ff704" providerId="ADAL" clId="{F6590A2E-2DD8-49CF-B197-E26D6CBD9323}" dt="2023-02-10T14:49:18.395" v="2044" actId="26606"/>
          <ac:spMkLst>
            <pc:docMk/>
            <pc:sldMk cId="1562597821" sldId="263"/>
            <ac:spMk id="2" creationId="{4EA69846-5B8A-0FD0-16C4-23BE4050DAD4}"/>
          </ac:spMkLst>
        </pc:spChg>
        <pc:spChg chg="add mod">
          <ac:chgData name="Steven Linkels" userId="82b2834b-7373-49b3-b259-2f89722ff704" providerId="ADAL" clId="{F6590A2E-2DD8-49CF-B197-E26D6CBD9323}" dt="2023-02-10T14:49:23.853" v="2046" actId="5793"/>
          <ac:spMkLst>
            <pc:docMk/>
            <pc:sldMk cId="1562597821" sldId="263"/>
            <ac:spMk id="3" creationId="{6DB6212F-ED3C-752A-8A63-21DA8BB565B3}"/>
          </ac:spMkLst>
        </pc:spChg>
        <pc:spChg chg="add del">
          <ac:chgData name="Steven Linkels" userId="82b2834b-7373-49b3-b259-2f89722ff704" providerId="ADAL" clId="{F6590A2E-2DD8-49CF-B197-E26D6CBD9323}" dt="2023-02-10T14:49:18.382" v="2043" actId="26606"/>
          <ac:spMkLst>
            <pc:docMk/>
            <pc:sldMk cId="1562597821" sldId="263"/>
            <ac:spMk id="5127" creationId="{45D37F4E-DDB4-456B-97E0-9937730A039F}"/>
          </ac:spMkLst>
        </pc:spChg>
        <pc:spChg chg="add del">
          <ac:chgData name="Steven Linkels" userId="82b2834b-7373-49b3-b259-2f89722ff704" providerId="ADAL" clId="{F6590A2E-2DD8-49CF-B197-E26D6CBD9323}" dt="2023-02-10T14:49:18.382" v="2043" actId="26606"/>
          <ac:spMkLst>
            <pc:docMk/>
            <pc:sldMk cId="1562597821" sldId="263"/>
            <ac:spMk id="5129" creationId="{B2DD41CD-8F47-4F56-AD12-4E2FF7696987}"/>
          </ac:spMkLst>
        </pc:spChg>
        <pc:spChg chg="add">
          <ac:chgData name="Steven Linkels" userId="82b2834b-7373-49b3-b259-2f89722ff704" providerId="ADAL" clId="{F6590A2E-2DD8-49CF-B197-E26D6CBD9323}" dt="2023-02-10T14:49:18.395" v="2044" actId="26606"/>
          <ac:spMkLst>
            <pc:docMk/>
            <pc:sldMk cId="1562597821" sldId="263"/>
            <ac:spMk id="5133" creationId="{28D31E1B-0407-4223-9642-0B642CBF57D9}"/>
          </ac:spMkLst>
        </pc:spChg>
        <pc:spChg chg="add">
          <ac:chgData name="Steven Linkels" userId="82b2834b-7373-49b3-b259-2f89722ff704" providerId="ADAL" clId="{F6590A2E-2DD8-49CF-B197-E26D6CBD9323}" dt="2023-02-10T14:49:18.395" v="2044" actId="26606"/>
          <ac:spMkLst>
            <pc:docMk/>
            <pc:sldMk cId="1562597821" sldId="263"/>
            <ac:spMk id="5134" creationId="{D5B0017B-2ECA-49AF-B397-DC140825DF8D}"/>
          </ac:spMkLst>
        </pc:spChg>
        <pc:spChg chg="add">
          <ac:chgData name="Steven Linkels" userId="82b2834b-7373-49b3-b259-2f89722ff704" providerId="ADAL" clId="{F6590A2E-2DD8-49CF-B197-E26D6CBD9323}" dt="2023-02-10T14:49:18.395" v="2044" actId="26606"/>
          <ac:spMkLst>
            <pc:docMk/>
            <pc:sldMk cId="1562597821" sldId="263"/>
            <ac:spMk id="5136" creationId="{70E96339-907C-46C3-99AC-31179B6F0EBD}"/>
          </ac:spMkLst>
        </pc:spChg>
        <pc:grpChg chg="add">
          <ac:chgData name="Steven Linkels" userId="82b2834b-7373-49b3-b259-2f89722ff704" providerId="ADAL" clId="{F6590A2E-2DD8-49CF-B197-E26D6CBD9323}" dt="2023-02-10T14:49:18.395" v="2044" actId="26606"/>
          <ac:grpSpMkLst>
            <pc:docMk/>
            <pc:sldMk cId="1562597821" sldId="263"/>
            <ac:grpSpMk id="5135" creationId="{AE1C45F0-260A-458C-96ED-C1F6D2151219}"/>
          </ac:grpSpMkLst>
        </pc:grpChg>
        <pc:picChg chg="add mod">
          <ac:chgData name="Steven Linkels" userId="82b2834b-7373-49b3-b259-2f89722ff704" providerId="ADAL" clId="{F6590A2E-2DD8-49CF-B197-E26D6CBD9323}" dt="2023-02-10T14:49:18.395" v="2044" actId="26606"/>
          <ac:picMkLst>
            <pc:docMk/>
            <pc:sldMk cId="1562597821" sldId="263"/>
            <ac:picMk id="5122" creationId="{78E8B5A5-CD2A-393A-AD5A-5A4E327E5E9D}"/>
          </ac:picMkLst>
        </pc:picChg>
        <pc:cxnChg chg="add">
          <ac:chgData name="Steven Linkels" userId="82b2834b-7373-49b3-b259-2f89722ff704" providerId="ADAL" clId="{F6590A2E-2DD8-49CF-B197-E26D6CBD9323}" dt="2023-02-10T14:49:18.395" v="2044" actId="26606"/>
          <ac:cxnSpMkLst>
            <pc:docMk/>
            <pc:sldMk cId="1562597821" sldId="263"/>
            <ac:cxnSpMk id="5138" creationId="{6CF1BAF6-AD41-4082-B212-8A1F9A2E8779}"/>
          </ac:cxnSpMkLst>
        </pc:cxnChg>
      </pc:sldChg>
      <pc:sldChg chg="addSp modSp new mod">
        <pc:chgData name="Steven Linkels" userId="82b2834b-7373-49b3-b259-2f89722ff704" providerId="ADAL" clId="{F6590A2E-2DD8-49CF-B197-E26D6CBD9323}" dt="2023-02-10T14:50:06.406" v="2087" actId="14100"/>
        <pc:sldMkLst>
          <pc:docMk/>
          <pc:sldMk cId="2480570937" sldId="264"/>
        </pc:sldMkLst>
        <pc:spChg chg="mod">
          <ac:chgData name="Steven Linkels" userId="82b2834b-7373-49b3-b259-2f89722ff704" providerId="ADAL" clId="{F6590A2E-2DD8-49CF-B197-E26D6CBD9323}" dt="2023-02-10T14:50:04.680" v="2086" actId="1076"/>
          <ac:spMkLst>
            <pc:docMk/>
            <pc:sldMk cId="2480570937" sldId="264"/>
            <ac:spMk id="2" creationId="{04B8BAEF-1897-57F5-11A3-1D75C809027E}"/>
          </ac:spMkLst>
        </pc:spChg>
        <pc:picChg chg="add mod">
          <ac:chgData name="Steven Linkels" userId="82b2834b-7373-49b3-b259-2f89722ff704" providerId="ADAL" clId="{F6590A2E-2DD8-49CF-B197-E26D6CBD9323}" dt="2023-02-10T14:50:06.406" v="2087" actId="14100"/>
          <ac:picMkLst>
            <pc:docMk/>
            <pc:sldMk cId="2480570937" sldId="264"/>
            <ac:picMk id="3" creationId="{BA79FBFC-A079-2186-49C2-1C3C4FD1B3BC}"/>
          </ac:picMkLst>
        </pc:picChg>
      </pc:sldChg>
      <pc:sldChg chg="addSp modSp new mod">
        <pc:chgData name="Steven Linkels" userId="82b2834b-7373-49b3-b259-2f89722ff704" providerId="ADAL" clId="{F6590A2E-2DD8-49CF-B197-E26D6CBD9323}" dt="2023-02-10T14:59:50.842" v="2152" actId="14100"/>
        <pc:sldMkLst>
          <pc:docMk/>
          <pc:sldMk cId="2584393131" sldId="265"/>
        </pc:sldMkLst>
        <pc:spChg chg="mod">
          <ac:chgData name="Steven Linkels" userId="82b2834b-7373-49b3-b259-2f89722ff704" providerId="ADAL" clId="{F6590A2E-2DD8-49CF-B197-E26D6CBD9323}" dt="2023-02-10T14:59:16.628" v="2145" actId="20577"/>
          <ac:spMkLst>
            <pc:docMk/>
            <pc:sldMk cId="2584393131" sldId="265"/>
            <ac:spMk id="2" creationId="{2D0EA75F-06EE-FD41-A4AB-2A637EAACB94}"/>
          </ac:spMkLst>
        </pc:spChg>
        <pc:spChg chg="add mod">
          <ac:chgData name="Steven Linkels" userId="82b2834b-7373-49b3-b259-2f89722ff704" providerId="ADAL" clId="{F6590A2E-2DD8-49CF-B197-E26D6CBD9323}" dt="2023-02-10T14:59:40.815" v="2150" actId="1076"/>
          <ac:spMkLst>
            <pc:docMk/>
            <pc:sldMk cId="2584393131" sldId="265"/>
            <ac:spMk id="5" creationId="{AF8C393B-BC77-4AD7-F992-D8C856394B93}"/>
          </ac:spMkLst>
        </pc:spChg>
        <pc:picChg chg="add mod">
          <ac:chgData name="Steven Linkels" userId="82b2834b-7373-49b3-b259-2f89722ff704" providerId="ADAL" clId="{F6590A2E-2DD8-49CF-B197-E26D6CBD9323}" dt="2023-02-10T14:59:50.842" v="2152" actId="14100"/>
          <ac:picMkLst>
            <pc:docMk/>
            <pc:sldMk cId="2584393131" sldId="265"/>
            <ac:picMk id="3" creationId="{497038DB-B550-AC81-0716-4F636C5EBEA1}"/>
          </ac:picMkLst>
        </pc:picChg>
        <pc:picChg chg="add mod">
          <ac:chgData name="Steven Linkels" userId="82b2834b-7373-49b3-b259-2f89722ff704" providerId="ADAL" clId="{F6590A2E-2DD8-49CF-B197-E26D6CBD9323}" dt="2023-02-10T14:59:26.987" v="2148" actId="1076"/>
          <ac:picMkLst>
            <pc:docMk/>
            <pc:sldMk cId="2584393131" sldId="265"/>
            <ac:picMk id="4" creationId="{4EB63C52-21DE-6FBE-0A26-0AE596490DC2}"/>
          </ac:picMkLst>
        </pc:picChg>
      </pc:sldChg>
      <pc:sldChg chg="addSp modSp new mod modAnim">
        <pc:chgData name="Steven Linkels" userId="82b2834b-7373-49b3-b259-2f89722ff704" providerId="ADAL" clId="{F6590A2E-2DD8-49CF-B197-E26D6CBD9323}" dt="2023-02-10T15:00:43.776" v="2189" actId="1076"/>
        <pc:sldMkLst>
          <pc:docMk/>
          <pc:sldMk cId="3695010380" sldId="266"/>
        </pc:sldMkLst>
        <pc:spChg chg="mod">
          <ac:chgData name="Steven Linkels" userId="82b2834b-7373-49b3-b259-2f89722ff704" providerId="ADAL" clId="{F6590A2E-2DD8-49CF-B197-E26D6CBD9323}" dt="2023-02-10T15:00:28.305" v="2187" actId="122"/>
          <ac:spMkLst>
            <pc:docMk/>
            <pc:sldMk cId="3695010380" sldId="266"/>
            <ac:spMk id="2" creationId="{86FEA661-E0AF-4C9E-D6F1-92A7C743BA16}"/>
          </ac:spMkLst>
        </pc:spChg>
        <pc:picChg chg="add mod">
          <ac:chgData name="Steven Linkels" userId="82b2834b-7373-49b3-b259-2f89722ff704" providerId="ADAL" clId="{F6590A2E-2DD8-49CF-B197-E26D6CBD9323}" dt="2023-02-10T15:00:43.776" v="2189" actId="1076"/>
          <ac:picMkLst>
            <pc:docMk/>
            <pc:sldMk cId="3695010380" sldId="266"/>
            <ac:picMk id="3" creationId="{BAE5043A-6962-251D-2125-79FE4191413F}"/>
          </ac:picMkLst>
        </pc:picChg>
      </pc:sldChg>
      <pc:sldChg chg="addSp modSp new mod ord">
        <pc:chgData name="Steven Linkels" userId="82b2834b-7373-49b3-b259-2f89722ff704" providerId="ADAL" clId="{F6590A2E-2DD8-49CF-B197-E26D6CBD9323}" dt="2023-02-10T14:53:30.599" v="2117"/>
        <pc:sldMkLst>
          <pc:docMk/>
          <pc:sldMk cId="4258599663" sldId="267"/>
        </pc:sldMkLst>
        <pc:spChg chg="mod">
          <ac:chgData name="Steven Linkels" userId="82b2834b-7373-49b3-b259-2f89722ff704" providerId="ADAL" clId="{F6590A2E-2DD8-49CF-B197-E26D6CBD9323}" dt="2023-02-10T14:52:59.057" v="2106" actId="20577"/>
          <ac:spMkLst>
            <pc:docMk/>
            <pc:sldMk cId="4258599663" sldId="267"/>
            <ac:spMk id="2" creationId="{CEEF5944-D7D1-3AFD-94AE-93E1481E88AC}"/>
          </ac:spMkLst>
        </pc:spChg>
        <pc:spChg chg="add mod">
          <ac:chgData name="Steven Linkels" userId="82b2834b-7373-49b3-b259-2f89722ff704" providerId="ADAL" clId="{F6590A2E-2DD8-49CF-B197-E26D6CBD9323}" dt="2023-02-10T14:53:28.094" v="2115" actId="20577"/>
          <ac:spMkLst>
            <pc:docMk/>
            <pc:sldMk cId="4258599663" sldId="267"/>
            <ac:spMk id="4" creationId="{D1A4B770-0124-0B8D-C1E7-57D7C5C6C600}"/>
          </ac:spMkLst>
        </pc:spChg>
        <pc:picChg chg="add mod">
          <ac:chgData name="Steven Linkels" userId="82b2834b-7373-49b3-b259-2f89722ff704" providerId="ADAL" clId="{F6590A2E-2DD8-49CF-B197-E26D6CBD9323}" dt="2023-02-10T14:52:50.118" v="2091"/>
          <ac:picMkLst>
            <pc:docMk/>
            <pc:sldMk cId="4258599663" sldId="267"/>
            <ac:picMk id="3" creationId="{010D8C8B-D53F-E44D-13B1-F1F10259404F}"/>
          </ac:picMkLst>
        </pc:picChg>
      </pc:sldChg>
      <pc:sldChg chg="modSp new mod">
        <pc:chgData name="Steven Linkels" userId="82b2834b-7373-49b3-b259-2f89722ff704" providerId="ADAL" clId="{F6590A2E-2DD8-49CF-B197-E26D6CBD9323}" dt="2023-02-10T15:01:23.469" v="2220" actId="20577"/>
        <pc:sldMkLst>
          <pc:docMk/>
          <pc:sldMk cId="2170053115" sldId="268"/>
        </pc:sldMkLst>
        <pc:spChg chg="mod">
          <ac:chgData name="Steven Linkels" userId="82b2834b-7373-49b3-b259-2f89722ff704" providerId="ADAL" clId="{F6590A2E-2DD8-49CF-B197-E26D6CBD9323}" dt="2023-02-10T15:01:23.469" v="2220" actId="20577"/>
          <ac:spMkLst>
            <pc:docMk/>
            <pc:sldMk cId="2170053115" sldId="268"/>
            <ac:spMk id="2" creationId="{ED96482E-0BBA-1814-4B3A-D9250B22AE09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26.49463" units="1/cm"/>
          <inkml:channelProperty channel="Y" name="resolution" value="574.55725" units="1/cm"/>
          <inkml:channelProperty channel="F" name="resolution" value="4.0315E-5" units="1/dev"/>
          <inkml:channelProperty channel="T" name="resolution" value="1" units="1/dev"/>
        </inkml:channelProperties>
      </inkml:inkSource>
      <inkml:timestamp xml:id="ts0" timeString="2023-02-28T09:09:43.8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26653 10897 200 0,'0'0'0'0,"0"0"0"15,0 0 0-15,0 0 0 16,0 0 0-16,-15-3 0 0,-9-4 0 16,-4-3 0-1,-1-2 0-15,-3 2 0 0,-4 2 0 0,-3 0 0 16,-5 2 0-16,-4 2 0 16,-9 3 0-16,-7 2 0 0,-8 5 0 15,-10-1 0-15,-10 5 0 16,-9 1 0-16,-8-3 0 0,-7-2 0 15,-8 1 0-15,-6 3 0 16,-4-3 0-16,-6-2 0 0,-1-1 0 16,-4 2 0-16,-2 4 0 15,-2 3 0-15,-1 5 0 0,-4 6 0 16,0 3 0-16,-6 2 0 16,0 3 0-16,0-2 0 15,-54 6 0-15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26.49463" units="1/cm"/>
          <inkml:channelProperty channel="Y" name="resolution" value="574.55725" units="1/cm"/>
          <inkml:channelProperty channel="F" name="resolution" value="4.0315E-5" units="1/dev"/>
          <inkml:channelProperty channel="T" name="resolution" value="1" units="1/dev"/>
        </inkml:channelProperties>
      </inkml:inkSource>
      <inkml:timestamp xml:id="ts0" timeString="2023-02-28T09:30:00.2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22166 11507 200 0,'0'0'0'0,"0"0"0"0,0 0 0 16,-4-13 0-16,-3-3 0 0,2 2 0 15,2 3 0-15,-1 2 0 16,1 0 0-16,-1 2 0 0,-1 2 0 16,5 5 0-16,-10-4 0 15,-1 4 0-15,-3 2 0 0,0 2 0 16,-4 0 0-16,-2 3 0 16,-2 0 0-16,-2 1 0 0,1 4 0 15,-1 1 0-15,-3-2 0 16,0 4 0-16,4-3 0 15,4 0 0-15,0-1 0 0,0 0 0 16,3 2 0-16,2 1 0 0,3-2 0 16,2 1 0-16,-2 2 0 15,5-2 0-15,2-1 0 16,1 1 0-16,3-2 0 0,5 2 0 16,1-1 0-1,2 0 0-15,0-3 0 0,3 4 0 0,1-2 0 16,0 1 0-16,4 3 0 15,2 0 0-15,-2-1 0 0,-2-3 0 16,4 4 0-16,-1-1 0 16,6 0 0-16,-1 1 0 0,-4 1 0 15,0 0 0 1,-3 0 0-16,2 1 0 16,-3 0 0-16,-1 0 0 0,-1 0 0 15,-4 0 0-15,-1-2 0 16,-2 1 0-16,-2 1 0 0,1-6 0 15,-2-1 0-15,0-2 0 16,-2-8 0-16,2 8 0 0,-2 1 0 16,-6-1 0-1,-7 2 0-15,-6 1 0 0,-8 2 0 0,-4 3 0 16,-7 3 0-16,-3 0 0 16,-7 3 0-16,-2-3 0 15</inkml:trace>
  <inkml:trace contextRef="#ctx0" brushRef="#br0" timeOffset="31610.23">12435 7060 200 0,'0'0'0'0,"0"0"0"0,0 0 0 15,0 0 0-15,0 0 0 16,0 0 0-16,0 0 0 0,0 0 0 16,0 0 0-16,0 0 0 15,0 0 0-15,0 0 0 0,0 0 0 16,0 0 0-16,-12-10 0 16,-7-4 0-16,0-3 0 0,0-5 0 15,0 0 0-15,2-4 0 16,-1 1 0-16,-5 1 0 0,0-3 0 15,-2-2 0-15,-3-2 0 16,-1-1 0-16,-1-3 0 0,1-4 0 16,0-3 0-16,-3 0 0 15,-1-5 0-15,0 1 0 16,-2-2 0-16,2-1 0 0,1-2 0 16,0 3 0-16,2 2 0 15,1 1 0-15,-2 2 0 0,2-3 0 16,3 2 0-16,2 1 0 15,4 1 0-15,-1 3 0 0,3 3 0 16,1 0 0-16,2 5 0 16,0 2 0-16,4 6 0 0,1 3 0 15,-3 2 0-15,3 5 0 16,4 1 0-16,0 4 0 16,-3 1 0-16,2 3 0 0,-1 2 0 15,1 4 0-15,-1 5 0 16,1 1 0-16,-5 9 0 0,1 1 0 15,-3 0 0-15,-6 6 0 16,4 3 0-16,1 4 0 0,-1 0 0 16,-5 3 0-16,3 2 0 15,-2 0 0-15,-1 0 0 0,0 1 0 16,3-3 0-16,0-3 0 16,3-3 0-16,0-2 0 0,4-5 0 15,5-7 0-15,3-2 0 16,3 0 0-16,0-12 0 0,3 8 0 15,4-3 0-15,5-1 0 16,5-6 0-16,4-3 0 0,-1-1 0 16,5-7 0-16,2-2 0 15,2-2 0-15,5-4 0 0,3-1 0 16,7-2 0-16,0 1 0 16,-1 2 0-16,1 0 0 15,2 1 0-15,-2 2 0 0,-3 2 0 16,-4 0 0-16,-3 1 0 15,-4 4 0-15,-5 2 0 16,-3 0 0-16,-7 2 0 0,-3 0 0 16,-12 7 0-16,6-7 0 0,-6 7 0 15,-1-5 0-15,-7 1 0 16,-5-3 0-16,0 1 0 16,-5-1 0-16,0 0 0 0,-2-2 0 15,-2-2 0-15,-1 1 0 16,-2-2 0-16,1-1 0 0,0-1 0 15,4-2 0-15,-1-1 0 16,-2 1 0-16,0 1 0 0,2 1 0 16,-2 0 0-16,1 6 0 15,3 2 0-15,2 6 0 0,3 3 0 16,1-1 0-16,5 3 0 16,8-5 0-16</inkml:trace>
  <inkml:trace contextRef="#ctx0" brushRef="#br0" timeOffset="32561.04">11689 5925 200 0,'0'0'0'0,"0"0"0"0,-12 5 0 16,-4 3 0-16,-3 2 0 15,0 2 0-15,-2 3 0 0,-3 5 0 16,2 2 0 0,1 1 0-16,-3 1 0 15,4-2 0-15,2-1 0 0,2-3 0 16,6-2 0-16,2-8 0 0,8-8 0 15,0 0 0-15,7 1 0 16,6-8 0-16,6-9 0 16,4-6 0-16,6-4 0 0,1-2 0 15,-1 1 0-15,-1 0 0 16,-4 2 0-16,-4 5 0 16,-8 4 0-16,-4 6 0 0,-8 10 0 0,0 0 0 15,0 0 0-15,-6 4 0 16,-9 10 0-16,-8 8 0 15,-2 4 0-15,-4 0 0 16,2 0 0-16,3-2 0 0,1 0 0 0,4-6 0 16,6-5 0-1,3-5 0-15,10-8 0 0,0 0 0 16,0 0 0-16,2-8 0 0,8-8 0 16,4-6 0-16,5-3 0 15,4-3 0-15,-2 3 0 16,0 2 0-16,-1 2 0 15,-6 2 0-15,-2 6 0 0,-2 3 0 0,-10 10 0 16,0 0 0 0,0 0 0-16,-6 10 0 0,-7 7 0 15,-5 5 0-15,-4 0 0 0,0 3 0 16,-1 2 0-16,-2-3 0 0,0 0 0 16,4-6 0-16,3-1 0 15,6-6 0-15,3-2 0 16,9-9 0-16,-3-4 0 15,6-10 0-15,4-8 0 16,5-5 0-16,9-4 0 0,2-2 0 16,1-2 0-16,-3 4 0 15,0 4 0-15,-1 7 0 0,-5 2 0 16,-5 8 0-16,-3 3 0 0,-7 7 0 16,-4 2 0-16,-8 6 0 15,-4 6 0-15,-4 4 0 16,-2 3 0-16,-2 2 0 15,3 0 0-15,-1 0 0 0,0-3 0 16,7-6 0-16,2-5 0 0,4-3 0 16,9-6 0-16,0-3 0 15,9-5 0-15,5-12 0 0,0-1 0 16,2-1 0-16,-5 1 0 16,-1 2 0-16,-2 5 0 15,-3 3 0-15,-5 1 0 0,0 10 0 0,-6-4 0 16,-4 7 0-1,-3 7 0-15,-7 5 0 0,0 0 0 16</inkml:trace>
  <inkml:trace contextRef="#ctx0" brushRef="#br0" timeOffset="33571.92">10028 4807 200 0,'0'0'0'0,"0"0"0"0,0 0 0 16,0 0 0-16,0 0 0 15,0 0 0-15,0 0 0 0,0 0 0 16,4 14 0-16,1 1 0 16,-2 0 0-1,2-4 0-15,0-2 0 16,1 0 0-16,-6-9 0 0,0 0 0 16,0 0 0-16,0 0 0 15,0 0 0-15,0 0 0 16,0 0 0-16,0 0 0 0,0 0 0 0,3-2 0 0,-3-8 0 31,0-2 0-31,-3-2 0 0,-1-3 0 16,0 1 0-16,1 2 0 15,-1-4 0-15,0 2 0 0,1 2 0 16,1-1 0-16,1 4 0 16,-1 0 0-16,-1 3 0 15,3 8 0-15,0 0 0 0,0 0 0 16,0 0 0-16,0 3 0 15,2 6 0-15,1 9 0 0,1 5 0 0,2 6 0 16,2 8 0-16,3 4 0 16,1 6 0-16,1 4 0 15,-1 5 0-15,-1 2 0 16,1 3 0-16,-6 4 0 0,0 2 0 0,-2-4 0 16,-1-1 0-16,3-3 0 0,4-1 0 15,-7-9 0-15,-2-5 0 16,4-11 0-16,-1-8 0 0,-2-8 0 15,1-8 0-15,-3-9 0 0,0 0 0 16,-3-2 0-16,-3-16 0 16,-3-10 0-16,-5-7 0 15</inkml:trace>
  <inkml:trace contextRef="#ctx0" brushRef="#br0" timeOffset="34179.26">9977 4934 200 0,'0'0'0'0,"0"0"0"16,-6-16 0-16,-3-7 0 15,5-2 0-15,7 0 0 16,7-3 0-16,5-1 0 0,11 4 0 31,3-2 0-31,7 5 0 0,0-1 0 16,2 5 0-16,1 4 0 15,-3 5 0-15,-6 4 0 0,-8 2 0 16,-6 3 0-16,-6 4 0 16,-3 5 0-16,-4 6 0 15,-4 2 0-15,-2 3 0 0,-7 5 0 16,-1 2 0-16,-2-1 0 16,-3 4 0-16,-1 0 0 0,-1-2 0 15,1-1 0-15,4-3 0 0,4-2 0 16,3-3 0-16,0-6 0 15,4-2 0-15,3-1 0 0,-1-10 0 16,7 6 0-16,4-3 0 0,4-3 0 16,6-3 0-1,4-2 0-15,3 0 0 0,3-1 0 16,-1 3 0-16,4 3 0 16,-1 3 0-16,-1 3 0 0,-3 3 0 15,-3 4 0-15,-1 1 0 16,-7 4 0-16,-2 3 0 0,-5 0 0 15,-5 0 0-15,-4 2 0 16,-8 1 0-16,-6 1 0 16,-3 0 0-16,0 2 0 0,-5 0 0 15,-6 2 0-15,0-5 0 16,0-1 0-16,-2-1 0 16,0-4 0-16,2-5 0 0,3-5 0 0,5-8 0 15,5-7 0-15,5-4 0 16,7-5 0-16,4-5 0 15</inkml:trace>
  <inkml:trace contextRef="#ctx0" brushRef="#br0" timeOffset="34584.51">10599 5239 200 0,'0'0'0'0,"0"0"0"16,0 0 0-16,0 0 0 15,17 6 0-15,6-1 0 0,3-3 0 16,-4-5 0-16,2-8 0 16,1-4 0-1,-3-4 0-15,2-1 0 16,1-3 0-16,-3-1 0 0,-3-1 0 16,1 1 0-16,-5 0 0 0,-1 3 0 15,-3 2 0-15,-2 2 0 16,-2 3 0-16,-2 3 0 15,-6 3 0-15,1 8 0 0,-4-5 0 0,-6 3 0 16,-5 6 0 0,-3 5 0-16,0 3 0 15,-5 6 0-15,1 4 0 0,1 3 0 0,1 3 0 0,4 0 0 32,4 2 0-32,3 2 0 0,4 3 0 15,2-4 0-15,7-2 0 0,2-5 0 0,6-3 0 16,3-4 0-1,4-6 0-15,4-5 0 16,3-10 0-16,1-5 0 0,4-10 0 0,3-6 0 16,2-6 0-16,-3-5 0 15,1-3 0-15</inkml:trace>
  <inkml:trace contextRef="#ctx0" brushRef="#br0" timeOffset="35087.56">11245 4570 200 0,'0'0'0'0,"0"0"0"15,0 0 0-15,-6 16 0 16,-4 7 0-16,-2 7 0 0,4 5 0 16,1 2 0-16,3 6 0 15,-2 2 0 1,5 2 0-16,3 0 0 15,7 1 0-15,2-3 0 0,0-3 0 16,2-4 0-16,2-9 0 16,4-5 0-16,-1-6 0 15,1-5 0-15,0-3 0 0,0-3 0 0,4-4 0 0,3-7 0 16,-1-3 0 0,0-4 0-16,-1-5 0 15,4-3 0-15,1-6 0 16,0-6 0-16,-2-1 0 0,-1-4 0 0,-5-1 0 0,-3 5 0 15,-1-2 0 1,-6 5 0-16,-6 5 0 0,-3 5 0 0,-3 3 0 16,-5 3 0-16,-3 5 0 15,-7 8 0-15,0 4 0 16,-3 9 0-16,0 4 0 0,-3 4 0 16,3 2 0-16,5 0 0 15,1 3 0-15,4 1 0 0,5 0 0 16,4 1 0-16,8 4 0 15,5 0 0-15,1-1 0 0,5-3 0 16,4-2 0-16,1-5 0 16,4-6 0-16,4-9 0 0,4-5 0 15,-1-5 0-15,0-8 0 16</inkml:trace>
  <inkml:trace contextRef="#ctx0" brushRef="#br0" timeOffset="35292.69">12024 4951 200 0,'0'0'0'0,"-3"13"0"0,2 7 0 15,-1 1 0-15,2 1 0 16,0-1 0-16,3 1 0 16,-1-1 0-16,-1-2 0 15,-1-1 0 1,-3-2 0-16,-1-3 0 0,4-13 0 15,0 0 0-15</inkml:trace>
  <inkml:trace contextRef="#ctx0" brushRef="#br0" timeOffset="35423.39">11975 4738 200 0,'0'0'0'15,"0"0"0"-15,0 0 0 0,0 0 0 16,0 0 0-16,0 0 0 16</inkml:trace>
  <inkml:trace contextRef="#ctx0" brushRef="#br0" timeOffset="36011.99">12435 4765 200 0,'0'0'0'0,"0"0"0"0,0 0 0 0,0 0 0 0,0 0 0 16,0 0 0-16,-16 0 0 16,-8 5 0-16,-5 5 0 15,-4 5 0-15,1 5 0 0,7 4 0 16,2 5 0-16,-1-1 0 15,5 1 0 1,6-2 0-16,4-1 0 16,4 2 0-16,6-3 0 0,5-3 0 0,5-7 0 0,4-4 0 15,3-5 0-15,5-8 0 16,-2-4 0-16,0-7 0 0,3-8 0 16,0-1 0-16,-5-6 0 0,-3-1 0 15,-1-2 0-15,-6-3 0 16,-1-3 0-16,-2-1 0 15,-4-3 0-15,-6 1 0 0,1 2 0 16,0 3 0-16,0 5 0 31,-1 4 0-31,1 4 0 0,0 3 0 0,-1 5 0 16,3 3 0-16,1 4 0 0,0 7 0 16,0 0 0-16,0 0 0 15,0 0 0-15,0 0 0 0,0 9 0 16,3 9 0-16,-3 11 0 15,2 5 0-15,3 9 0 16,2 3 0-16,3 7 0 0,3 3 0 16,1 1 0-1,4 2 0-15,-1-4 0 0,5-5 0 0,1-5 0 16,3-5 0-16,3-8 0 16,5-4 0-16,2-5 0 0,5-2 0 15,3 0 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16847-E905-475B-B9E5-E62F88E4B2A1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332DE-B4B8-4231-801A-AF6653D077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9048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332DE-B4B8-4231-801A-AF6653D077AA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3600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Preventie,</a:t>
            </a:r>
            <a:r>
              <a:rPr lang="nl-NL" baseline="0" dirty="0"/>
              <a:t> cure en care aan de determinanten koppelen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453B-4F98-4A8D-9FAB-56BDBC34A6A6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1043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Slechte</a:t>
            </a:r>
            <a:r>
              <a:rPr lang="nl-NL" baseline="0" dirty="0"/>
              <a:t> stoelen --&gt; rugklachten. Sigaretten duur, fastfood goedkoop. BTW regels tabak. Vrienden die roken </a:t>
            </a:r>
            <a:r>
              <a:rPr lang="nl-NL" baseline="0" dirty="0">
                <a:sym typeface="Wingdings" panose="05000000000000000000" pitchFamily="2" charset="2"/>
              </a:rPr>
              <a:t> maakt dat jij het normaler vindt om te roken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453B-4F98-4A8D-9FAB-56BDBC34A6A6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8975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Andere</a:t>
            </a:r>
            <a:r>
              <a:rPr lang="nl-NL" baseline="0" dirty="0"/>
              <a:t> </a:t>
            </a:r>
            <a:r>
              <a:rPr lang="nl-NL" baseline="0" dirty="0" err="1"/>
              <a:t>etniciteiten</a:t>
            </a:r>
            <a:r>
              <a:rPr lang="nl-NL" baseline="0" dirty="0"/>
              <a:t> </a:t>
            </a:r>
            <a:r>
              <a:rPr lang="nl-NL" baseline="0" dirty="0">
                <a:sym typeface="Wingdings" panose="05000000000000000000" pitchFamily="2" charset="2"/>
              </a:rPr>
              <a:t> ander beeld van mooi lichaam + andere eetgewoonten + vaak lagere inkomens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453B-4F98-4A8D-9FAB-56BDBC34A6A6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6397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1A8BD68-CFB7-4CE8-927C-EC6ABA751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C8E20B-A0BF-4CD6-AEE6-FAEAB7BE1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894417-9658-4824-AB01-4E994083A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824CAF-DF54-4A8A-A4C4-E08E0DB6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08C39-37FF-4EBA-8913-006DB03B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78F163C-C938-43FA-A41C-FC704C3531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44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0591A0-60A4-4847-AF78-F5902E00D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837452B-0951-4A8E-A308-0F1DC67E4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75F331-83B5-4EAC-B87D-4CC6AA48B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201D60-3EB0-4848-9483-BA0B7A38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82EEA5-DFCC-4140-A4BA-7684F9C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4075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AC9D59A-D458-4DDF-94BA-24798633E0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9415F9B-FAA3-4C44-A97A-1464DEF44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7FD2AF-8CB4-45F1-97D8-4297B01B3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FFB73D-C98E-4D31-8992-B05E3E633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437391-13BE-45E9-AE69-B660F3A96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4414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5D006-C1B4-42B6-9697-FCB8ED93A3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7459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9F6768AA-6EFF-47EC-90A7-8C4D4510E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041AC9-116B-4F01-8FC8-907E718B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DFFB96-23F6-436F-B999-260145B3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CEA7AC-038A-4FE9-8417-7A5B7BC1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D80BFB-C780-410E-B4A6-97DA0C4041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7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394600-9DAC-4D92-8597-8AB85823B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17AAB87-9E9D-4848-B01F-B686DFFC7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525AA0-CCF7-4BA9-BE63-E4E6D9DD0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6792A8-FDDC-4370-9B77-0D977ABEC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620C28A-39F5-413C-AEB2-CCA744B7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4882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2AB93F-D037-4CCB-8B21-F2F48F4AA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F5F613-CCBA-40B2-B2E2-8537C79A80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9D08B1D-4D0F-4632-B2CC-189A95048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AE51300-EA7D-4A03-B30C-EE3D97655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D438FE8-C55B-4E7D-820A-04DB0D9FB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23F88EC-826B-45A7-BCC1-8FF2569B3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6340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FDB4A-0726-418D-AC69-D0382940D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C7A7694-8529-4E68-B4C2-04052E31F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56FB180-AFE4-4D00-A208-D87655B56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FB310F7-6ED9-4016-BDEF-02F3CDCF28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D454CAF-1BDC-49F9-9A71-37EC6D1120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7CB9E7B-CA38-4CF5-B792-B9B9AD1D3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37B29A3-3C01-4965-B6F9-6264E15F6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0B58FCE-5190-4C2C-8297-252D9C3D2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6800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77D59E-AD22-4185-BBE5-357BA5A1D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07E239D-5E0C-449F-81DF-D7DBEFCB6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899C400-FC30-49B8-BAD9-C9B20D88B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C94181-7815-4425-9624-A810A606F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1005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418D205-BD52-4479-8D7B-5B94BF970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BB03264-8772-4C87-9873-46A5C58D7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0D3F510-7A1C-4D3A-9ACC-357B3B4FB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4611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FA6BB1-BA56-4F7E-B5AC-FFAD68F2A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738D1A-8E36-4D4A-9AFD-A3796AEC9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4CD43AE-05A6-4D80-8524-F4B0D4692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EF1BEB8-B227-4DC2-88BD-9C784972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9CBC929-F245-4389-9B94-033123B2E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B2DDE71-26EB-4B01-83B5-AD76F2896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9474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F891FD-1294-4E40-A4FA-045E31042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5C01C26-C661-4F67-B009-34A685856D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63F6712-826C-49AC-9801-0CE31E43C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B48CC51-7422-46FC-A8DC-0AE2255F3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857513D-3F4D-4775-8EE5-7110300EC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7F1DF89-CDC4-4602-8256-373B2C0A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6003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B5335E-426E-4FF0-8BD0-AFA8ACBB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11905F-E1EF-40AB-9922-3DF6880C6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34E063-366F-47A5-A903-1168B0A1F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8D4D1-00C4-4E8E-99A5-8D1DF5379DBE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8F1765-D70C-4E4A-B52C-213A0677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C37449-F706-428B-B279-352BF37C0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625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oedingscentrum.nl/nl/mijn-gewicht/heb-ik-een-gezond-gewicht.aspx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customXml" Target="../ink/ink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7E256807-68E5-45A0-8DD0-5696A7E4E94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848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400" dirty="0">
                <a:solidFill>
                  <a:srgbClr val="B8A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Lifestyle Voeding en Welvaartsziekten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BD63BE1-80D8-10CA-2D68-E143E9C536B5}"/>
              </a:ext>
            </a:extLst>
          </p:cNvPr>
          <p:cNvSpPr txBox="1"/>
          <p:nvPr/>
        </p:nvSpPr>
        <p:spPr>
          <a:xfrm>
            <a:off x="1140178" y="1524000"/>
            <a:ext cx="954687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/>
              <a:t>Leerjaar 1 – instroom</a:t>
            </a:r>
          </a:p>
          <a:p>
            <a:pPr algn="ctr"/>
            <a:endParaRPr lang="nl-NL" sz="2800" b="1" dirty="0"/>
          </a:p>
          <a:p>
            <a:pPr algn="ctr"/>
            <a:r>
              <a:rPr lang="nl-NL" b="1" dirty="0"/>
              <a:t>Inhoud:</a:t>
            </a:r>
          </a:p>
          <a:p>
            <a:pPr marL="285750" indent="-285750" algn="ctr">
              <a:buFontTx/>
              <a:buChar char="-"/>
            </a:pPr>
            <a:r>
              <a:rPr lang="nl-NL" dirty="0"/>
              <a:t>Voedingsmiddelen</a:t>
            </a:r>
          </a:p>
          <a:p>
            <a:pPr marL="285750" indent="-285750" algn="ctr">
              <a:buFontTx/>
              <a:buChar char="-"/>
            </a:pPr>
            <a:r>
              <a:rPr lang="nl-NL" dirty="0"/>
              <a:t>Voedingsstoffen</a:t>
            </a:r>
          </a:p>
          <a:p>
            <a:pPr marL="285750" indent="-285750" algn="ctr">
              <a:buFontTx/>
              <a:buChar char="-"/>
            </a:pPr>
            <a:r>
              <a:rPr lang="nl-NL" dirty="0"/>
              <a:t>BMI</a:t>
            </a:r>
          </a:p>
          <a:p>
            <a:pPr marL="285750" indent="-285750" algn="ctr">
              <a:buFontTx/>
              <a:buChar char="-"/>
            </a:pPr>
            <a:r>
              <a:rPr lang="nl-NL" dirty="0"/>
              <a:t>Overgewicht</a:t>
            </a:r>
          </a:p>
          <a:p>
            <a:pPr marL="285750" indent="-285750" algn="ctr">
              <a:buFontTx/>
              <a:buChar char="-"/>
            </a:pPr>
            <a:r>
              <a:rPr lang="nl-NL" dirty="0"/>
              <a:t>Obesitas in Nederland</a:t>
            </a:r>
          </a:p>
          <a:p>
            <a:pPr marL="285750" indent="-285750" algn="ctr">
              <a:buFontTx/>
              <a:buChar char="-"/>
            </a:pPr>
            <a:r>
              <a:rPr lang="nl-NL" dirty="0"/>
              <a:t>Welvaartsziekten</a:t>
            </a:r>
          </a:p>
          <a:p>
            <a:pPr marL="285750" indent="-285750" algn="ctr">
              <a:buFontTx/>
              <a:buChar char="-"/>
            </a:pPr>
            <a:r>
              <a:rPr lang="nl-NL" dirty="0"/>
              <a:t>Opdracht Welvaartsziekten</a:t>
            </a:r>
          </a:p>
          <a:p>
            <a:pPr algn="ctr"/>
            <a:endParaRPr lang="nl-NL" dirty="0"/>
          </a:p>
          <a:p>
            <a:pPr algn="ctr"/>
            <a:endParaRPr lang="nl-NL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477BEFAA-FAE3-F125-3FDC-12307D0760B0}"/>
                  </a:ext>
                </a:extLst>
              </p14:cNvPr>
              <p14:cNvContentPartPr/>
              <p14:nvPr/>
            </p14:nvContentPartPr>
            <p14:xfrm>
              <a:off x="8425080" y="3898080"/>
              <a:ext cx="1170360" cy="11016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477BEFAA-FAE3-F125-3FDC-12307D0760B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15720" y="3888720"/>
                <a:ext cx="1189080" cy="12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4404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EF5944-D7D1-3AFD-94AE-93E1481E8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Gezond gewicht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10D8C8B-D53F-E44D-13B1-F1F102594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251" y="3774252"/>
            <a:ext cx="5140507" cy="3011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1A4B770-0124-0B8D-C1E7-57D7C5C6C600}"/>
              </a:ext>
            </a:extLst>
          </p:cNvPr>
          <p:cNvSpPr txBox="1"/>
          <p:nvPr/>
        </p:nvSpPr>
        <p:spPr>
          <a:xfrm>
            <a:off x="838200" y="1690688"/>
            <a:ext cx="1051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l-NL" sz="1800" dirty="0">
                <a:hlinkClick r:id="rId3"/>
              </a:rPr>
              <a:t>http://www.voedingscentrum.nl/nl/mijn-gewicht/heb-ik-een-gezond-gewicht.aspx</a:t>
            </a:r>
            <a:endParaRPr lang="nl-NL" sz="1800" dirty="0"/>
          </a:p>
          <a:p>
            <a:pPr marL="0" indent="0">
              <a:buNone/>
            </a:pPr>
            <a:r>
              <a:rPr lang="nl-NL" sz="1800" dirty="0"/>
              <a:t>Ga naar de website van het voedingscentrum 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dirty="0"/>
              <a:t>‘Heb ik een gezond gewicht’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dirty="0"/>
              <a:t>Bereken je BMI en je middelomtrek </a:t>
            </a:r>
          </a:p>
          <a:p>
            <a:pPr marL="0" indent="0">
              <a:buNone/>
            </a:pPr>
            <a:r>
              <a:rPr lang="nl-NL" sz="1800" dirty="0"/>
              <a:t>Lees de informatie over afvallen en aankomen ter voorbereiding op je IBS</a:t>
            </a:r>
          </a:p>
          <a:p>
            <a:pPr marL="0" indent="0">
              <a:buNone/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4258599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EA75F-06EE-FD41-A4AB-2A637EAAC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Overgewicht wereldwijd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97038DB-B550-AC81-0716-4F636C5EB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38" y="1445741"/>
            <a:ext cx="7861090" cy="419523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EB63C52-21DE-6FBE-0A26-0AE596490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028" y="2432238"/>
            <a:ext cx="3924300" cy="1943100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AF8C393B-BC77-4AD7-F992-D8C856394B93}"/>
              </a:ext>
            </a:extLst>
          </p:cNvPr>
          <p:cNvSpPr txBox="1">
            <a:spLocks/>
          </p:cNvSpPr>
          <p:nvPr/>
        </p:nvSpPr>
        <p:spPr>
          <a:xfrm>
            <a:off x="1019627" y="5640978"/>
            <a:ext cx="10515600" cy="65878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Top 10 landen van inwoners met obesitas (BMI &gt;30) in percentages </a:t>
            </a:r>
          </a:p>
          <a:p>
            <a:endParaRPr lang="nl-NL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D7FEE1CC-D092-34C8-1DA6-3C034DCD3DC4}"/>
                  </a:ext>
                </a:extLst>
              </p14:cNvPr>
              <p14:cNvContentPartPr/>
              <p14:nvPr/>
            </p14:nvContentPartPr>
            <p14:xfrm>
              <a:off x="3584880" y="1634760"/>
              <a:ext cx="4395240" cy="2765880"/>
            </p14:xfrm>
          </p:contentPart>
        </mc:Choice>
        <mc:Fallback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D7FEE1CC-D092-34C8-1DA6-3C034DCD3DC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75520" y="1625400"/>
                <a:ext cx="4413960" cy="278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4393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EA661-E0AF-4C9E-D6F1-92A7C743B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/>
              <a:t>Obesitas in Nederland</a:t>
            </a:r>
          </a:p>
        </p:txBody>
      </p:sp>
      <p:pic>
        <p:nvPicPr>
          <p:cNvPr id="3" name="Filmpje 4 Obesitas in NL.mp4">
            <a:hlinkClick r:id="" action="ppaction://media"/>
            <a:extLst>
              <a:ext uri="{FF2B5EF4-FFF2-40B4-BE49-F238E27FC236}">
                <a16:creationId xmlns:a16="http://schemas.microsoft.com/office/drawing/2014/main" id="{BAE5043A-6962-251D-2125-79FE419141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9875" y="1563687"/>
            <a:ext cx="6572250" cy="49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1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522FF4-246A-C07A-8EE9-92D3E9E36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nl-NL" b="1" dirty="0"/>
              <a:t>Ontwikkeling in welvaart en Welvaartsziekten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0DFAB6D-39C1-097B-39AD-DD7F7E49DA4C}"/>
              </a:ext>
            </a:extLst>
          </p:cNvPr>
          <p:cNvSpPr txBox="1"/>
          <p:nvPr/>
        </p:nvSpPr>
        <p:spPr>
          <a:xfrm>
            <a:off x="0" y="1380392"/>
            <a:ext cx="10515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Wanneer nam de ontwikkeling in welvaart toe?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nl-NL" dirty="0">
                <a:sym typeface="Wingdings" panose="05000000000000000000" pitchFamily="2" charset="2"/>
              </a:rPr>
              <a:t>Na de Tweede Wereldoorlog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nl-NL" dirty="0">
              <a:sym typeface="Wingdings" panose="05000000000000000000" pitchFamily="2" charset="2"/>
            </a:endParaRPr>
          </a:p>
          <a:p>
            <a:r>
              <a:rPr lang="nl-NL" dirty="0">
                <a:sym typeface="Wingdings" panose="05000000000000000000" pitchFamily="2" charset="2"/>
              </a:rPr>
              <a:t>Alle technologieën kregen door de stijging in welvaart een stimulans. Op het gebied van eten wat zou er bij kunnen komen?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nl-NL" dirty="0">
                <a:sym typeface="Wingdings" panose="05000000000000000000" pitchFamily="2" charset="2"/>
              </a:rPr>
              <a:t>Veel nieuwe, industrieel bewerkte voedingsproducten en het ontstaan van kant-en-klaarmaaltijden, diepvries en gedroogde producten.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nl-NL" dirty="0">
              <a:sym typeface="Wingdings" panose="05000000000000000000" pitchFamily="2" charset="2"/>
            </a:endParaRPr>
          </a:p>
          <a:p>
            <a:r>
              <a:rPr lang="nl-NL" dirty="0"/>
              <a:t>De behoefte naar voedselgemak nam toe door vergrijzing, vroeger zelfstandig wonen, meer eenpersoonshuishoudens, werken van beide partners en een partners en eenoudergezinnen. </a:t>
            </a:r>
          </a:p>
          <a:p>
            <a:endParaRPr lang="nl-NL" dirty="0"/>
          </a:p>
          <a:p>
            <a:r>
              <a:rPr lang="nl-NL" dirty="0"/>
              <a:t>Met de komst van welvaart na 1945 veranderde het voedingspatroon van ondervoeding naar overvoeding.</a:t>
            </a:r>
          </a:p>
          <a:p>
            <a:endParaRPr lang="nl-NL" dirty="0"/>
          </a:p>
          <a:p>
            <a:r>
              <a:rPr lang="nl-NL" dirty="0"/>
              <a:t>Welvaartsziekten komen sindsdien steeds meer voor.</a:t>
            </a:r>
          </a:p>
          <a:p>
            <a:endParaRPr lang="nl-NL" dirty="0"/>
          </a:p>
          <a:p>
            <a:r>
              <a:rPr lang="nl-NL" dirty="0"/>
              <a:t>Via voedselvoorlichting probeert men hierin verandering te brengen, wat is hier een goed voorbeeld van?</a:t>
            </a:r>
          </a:p>
          <a:p>
            <a:r>
              <a:rPr lang="nl-NL" dirty="0">
                <a:sym typeface="Wingdings" panose="05000000000000000000" pitchFamily="2" charset="2"/>
              </a:rPr>
              <a:t> De Schijf van Vijf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C8030F5-935C-3A85-E18E-214151E43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228" y="5832804"/>
            <a:ext cx="3430772" cy="102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1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4 determinanten van gezondheid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b="1" dirty="0"/>
              <a:t>Biologische of genetische aanleg</a:t>
            </a:r>
          </a:p>
          <a:p>
            <a:pPr lvl="1"/>
            <a:r>
              <a:rPr lang="nl-NL" dirty="0"/>
              <a:t>DNA, geslacht, leeftijd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b="1" dirty="0"/>
              <a:t>Leefstijl </a:t>
            </a:r>
            <a:endParaRPr lang="nl-NL" dirty="0"/>
          </a:p>
          <a:p>
            <a:pPr lvl="1"/>
            <a:r>
              <a:rPr lang="nl-NL" dirty="0"/>
              <a:t>voedingsgewoonten, beweegpatroon, alcoholgedrag, ontspanning</a:t>
            </a:r>
          </a:p>
          <a:p>
            <a:endParaRPr lang="nl-NL" dirty="0"/>
          </a:p>
          <a:p>
            <a:r>
              <a:rPr lang="nl-NL" b="1" dirty="0"/>
              <a:t>Externe factoren</a:t>
            </a:r>
            <a:endParaRPr lang="nl-NL" dirty="0"/>
          </a:p>
          <a:p>
            <a:pPr lvl="1"/>
            <a:r>
              <a:rPr lang="nl-NL" dirty="0"/>
              <a:t>Sociale en fysieke omgeving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b="1" dirty="0"/>
              <a:t>Gezondheidszorgvoorzieningen</a:t>
            </a:r>
            <a:endParaRPr lang="nl-NL" dirty="0"/>
          </a:p>
          <a:p>
            <a:pPr lvl="1"/>
            <a:r>
              <a:rPr lang="nl-NL" dirty="0"/>
              <a:t>organisatie, toegang en kwaliteit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Picture 2" descr="Afbeeldingsresultaat voor D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767" y="1477234"/>
            <a:ext cx="1819046" cy="102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beeldingsresultaat voor bi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282" y="2003778"/>
            <a:ext cx="1295299" cy="186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Afbeeldingsresultaat voor sociale omgev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129" y="3728364"/>
            <a:ext cx="2109730" cy="142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Afbeeldingsresultaat voor zorgverzekering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4868769"/>
            <a:ext cx="1266004" cy="122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CD10131-5413-4CC2-8F34-413A644E66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9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Omgeving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b="1" u="sng" dirty="0"/>
              <a:t>ANGELO – raamwerk</a:t>
            </a:r>
          </a:p>
          <a:p>
            <a:pPr marL="0" indent="0">
              <a:buNone/>
            </a:pPr>
            <a:r>
              <a:rPr lang="nl-NL" dirty="0"/>
              <a:t>= </a:t>
            </a:r>
            <a:r>
              <a:rPr lang="en-US" b="1" dirty="0"/>
              <a:t>An</a:t>
            </a:r>
            <a:r>
              <a:rPr lang="en-US" dirty="0"/>
              <a:t>alysis </a:t>
            </a:r>
            <a:r>
              <a:rPr lang="en-US" b="1" dirty="0"/>
              <a:t>G</a:t>
            </a:r>
            <a:r>
              <a:rPr lang="en-US" dirty="0"/>
              <a:t>rid for </a:t>
            </a:r>
            <a:r>
              <a:rPr lang="en-US" b="1" dirty="0"/>
              <a:t>E</a:t>
            </a:r>
            <a:r>
              <a:rPr lang="en-US" dirty="0"/>
              <a:t>nvironments </a:t>
            </a:r>
            <a:r>
              <a:rPr lang="en-US" b="1" dirty="0"/>
              <a:t>L</a:t>
            </a:r>
            <a:r>
              <a:rPr lang="en-US" dirty="0"/>
              <a:t>inked to </a:t>
            </a:r>
            <a:r>
              <a:rPr lang="en-US" b="1" dirty="0"/>
              <a:t>O</a:t>
            </a:r>
            <a:r>
              <a:rPr lang="en-US" dirty="0"/>
              <a:t>besity</a:t>
            </a:r>
          </a:p>
          <a:p>
            <a:r>
              <a:rPr lang="nl-NL" dirty="0"/>
              <a:t>4 factoren</a:t>
            </a:r>
          </a:p>
          <a:p>
            <a:r>
              <a:rPr lang="nl-NL" dirty="0"/>
              <a:t>2 </a:t>
            </a:r>
            <a:r>
              <a:rPr lang="nl-NL" dirty="0" err="1"/>
              <a:t>niveau’s</a:t>
            </a:r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b="1" dirty="0" err="1"/>
              <a:t>Obesogene</a:t>
            </a:r>
            <a:r>
              <a:rPr lang="nl-NL" b="1" dirty="0"/>
              <a:t> omgeving</a:t>
            </a:r>
          </a:p>
        </p:txBody>
      </p:sp>
      <p:pic>
        <p:nvPicPr>
          <p:cNvPr id="4" name="Tijdelijke aanduiding voor inhoud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1" y="2124225"/>
            <a:ext cx="3672408" cy="263182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EBCF529-B9CB-4227-AA8A-56CD231E3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59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 factoren van het Angelo raamwerk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69074" y="1369514"/>
            <a:ext cx="9885251" cy="51899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dirty="0"/>
              <a:t>1. Fysieke omgeving</a:t>
            </a:r>
          </a:p>
          <a:p>
            <a:pPr marL="0" indent="0">
              <a:buNone/>
            </a:pPr>
            <a:r>
              <a:rPr lang="nl-NL" dirty="0"/>
              <a:t>Aanwezigheid van </a:t>
            </a:r>
            <a:r>
              <a:rPr lang="nl-NL" b="1" dirty="0"/>
              <a:t>tastbare middelen en voorwerpen </a:t>
            </a:r>
            <a:r>
              <a:rPr lang="nl-NL" dirty="0"/>
              <a:t>om (on)gezond gedrag te vertonen.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2. Economische omgeving</a:t>
            </a:r>
          </a:p>
          <a:p>
            <a:pPr marL="0" indent="0">
              <a:buNone/>
            </a:pPr>
            <a:r>
              <a:rPr lang="nl-NL" b="1" dirty="0"/>
              <a:t>Kosten </a:t>
            </a:r>
            <a:r>
              <a:rPr lang="nl-NL" dirty="0"/>
              <a:t>gerelateerd aan (on)gezond gedrag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3. Politieke omgeving</a:t>
            </a:r>
          </a:p>
          <a:p>
            <a:pPr marL="0" indent="0">
              <a:buNone/>
            </a:pPr>
            <a:r>
              <a:rPr lang="nl-NL" dirty="0"/>
              <a:t>Wat zijn de </a:t>
            </a:r>
            <a:r>
              <a:rPr lang="nl-NL" b="1" dirty="0"/>
              <a:t>wetten en regels </a:t>
            </a:r>
            <a:r>
              <a:rPr lang="nl-NL" dirty="0"/>
              <a:t>die het gezondheidsgedrag kunnen beïnvloeden?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4. Sociaal-culturele omgeving</a:t>
            </a:r>
          </a:p>
          <a:p>
            <a:pPr marL="0" indent="0">
              <a:buNone/>
            </a:pPr>
            <a:r>
              <a:rPr lang="nl-NL" dirty="0"/>
              <a:t>Wat zijn de houdingen en </a:t>
            </a:r>
            <a:r>
              <a:rPr lang="nl-NL" b="1" dirty="0"/>
              <a:t>opvattingen van mensen </a:t>
            </a:r>
            <a:r>
              <a:rPr lang="nl-NL" dirty="0"/>
              <a:t>in de omgeving.</a:t>
            </a:r>
          </a:p>
          <a:p>
            <a:pPr marL="0" indent="0">
              <a:buNone/>
            </a:pPr>
            <a:r>
              <a:rPr lang="nl-NL" dirty="0"/>
              <a:t> 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E11C593-0D0C-4FE9-9FA8-8C2A0BF50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20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Macro en micro niveau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1. Micro – niveau </a:t>
            </a:r>
          </a:p>
          <a:p>
            <a:pPr lvl="1"/>
            <a:r>
              <a:rPr lang="nl-NL" dirty="0"/>
              <a:t>Waar wordt het gedrag uitgevoerd?</a:t>
            </a:r>
          </a:p>
          <a:p>
            <a:pPr lvl="1"/>
            <a:r>
              <a:rPr lang="nl-NL" dirty="0"/>
              <a:t>thuis, buurt of school </a:t>
            </a:r>
          </a:p>
          <a:p>
            <a:pPr marL="457200" lvl="1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2. Macro – niveau</a:t>
            </a:r>
          </a:p>
          <a:p>
            <a:pPr lvl="1"/>
            <a:r>
              <a:rPr lang="nl-NL" dirty="0"/>
              <a:t>De niveaus hierboven</a:t>
            </a:r>
          </a:p>
          <a:p>
            <a:pPr lvl="1"/>
            <a:r>
              <a:rPr lang="nl-NL" dirty="0"/>
              <a:t>Voedingsindustrie, schoolbestuur, gemeentebestuur, Nederlandse wet</a:t>
            </a:r>
          </a:p>
          <a:p>
            <a:pPr lvl="1"/>
            <a:r>
              <a:rPr lang="nl-NL" dirty="0"/>
              <a:t>Wijk, gemeente, land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D26AF94-6E9B-4957-8CEC-995653F73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20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ANGELO-raamwerk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523852"/>
            <a:ext cx="6230084" cy="446477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10C368A-C1F4-4004-AD35-A93C54F16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18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t="12291" r="19180" b="6250"/>
          <a:stretch/>
        </p:blipFill>
        <p:spPr bwMode="auto">
          <a:xfrm>
            <a:off x="1811524" y="0"/>
            <a:ext cx="8568952" cy="656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8EBE317-2966-44E8-972C-0D66EBB72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97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65BBAC-22CF-EB58-8EA5-CEBC1F46B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Leerdoelen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1554DAA-3C2D-C7A4-445D-4F73E460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575" y="4019468"/>
            <a:ext cx="3400425" cy="202255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9D77E72-8BAC-4FAD-4548-7432A0FECAA3}"/>
              </a:ext>
            </a:extLst>
          </p:cNvPr>
          <p:cNvSpPr txBox="1"/>
          <p:nvPr/>
        </p:nvSpPr>
        <p:spPr>
          <a:xfrm>
            <a:off x="951470" y="1690688"/>
            <a:ext cx="1040233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Je kunt uitleggen wat voedingsmiddelen zijn.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Je kunt uitleggen wat voedingsstoffen zijn.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Je kunt uitleggen wat BMI is en hoe het berekent wordt.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Je kunt uitleggen wanneer iemand overgewicht heeft.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Je kunt uitleggen wat welvaartsziekten zijn.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/>
          </a:p>
          <a:p>
            <a:r>
              <a:rPr lang="nl-NL" sz="2000" dirty="0"/>
              <a:t>Aan het einde van deze les ben je in staat om deze leerdoelen uit te leggen.</a:t>
            </a:r>
          </a:p>
        </p:txBody>
      </p:sp>
    </p:spTree>
    <p:extLst>
      <p:ext uri="{BB962C8B-B14F-4D97-AF65-F5344CB8AC3E}">
        <p14:creationId xmlns:p14="http://schemas.microsoft.com/office/powerpoint/2010/main" val="2055607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40" y="0"/>
            <a:ext cx="8402014" cy="6021288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3DA76AB-8B7B-4CCD-834F-2D46C70C5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54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299" y="326959"/>
            <a:ext cx="8147248" cy="5838710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17374A6-56B6-449B-9E0C-5F3AFC0C0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00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t="12291" r="19180" b="6250"/>
          <a:stretch/>
        </p:blipFill>
        <p:spPr bwMode="auto">
          <a:xfrm>
            <a:off x="1775520" y="116632"/>
            <a:ext cx="8568952" cy="656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96" t="17973"/>
          <a:stretch/>
        </p:blipFill>
        <p:spPr bwMode="auto">
          <a:xfrm>
            <a:off x="7320137" y="1297858"/>
            <a:ext cx="3017889" cy="539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al 3"/>
          <p:cNvSpPr/>
          <p:nvPr/>
        </p:nvSpPr>
        <p:spPr>
          <a:xfrm>
            <a:off x="1415480" y="476672"/>
            <a:ext cx="6552728" cy="620949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2498D8E-79FC-4834-945C-789FE4B2C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73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899423-6F9B-19EB-E5BD-A63C57CF7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Ontstaan van voedingsmiddelen</a:t>
            </a:r>
          </a:p>
        </p:txBody>
      </p:sp>
      <p:sp>
        <p:nvSpPr>
          <p:cNvPr id="103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0BCCB79-B97F-6327-7626-FB12317BB3B3}"/>
              </a:ext>
            </a:extLst>
          </p:cNvPr>
          <p:cNvSpPr txBox="1"/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Ver </a:t>
            </a:r>
            <a:r>
              <a:rPr lang="en-US" sz="2200" dirty="0" err="1"/>
              <a:t>voor</a:t>
            </a:r>
            <a:r>
              <a:rPr lang="en-US" sz="2200" dirty="0"/>
              <a:t> de </a:t>
            </a:r>
            <a:r>
              <a:rPr lang="en-US" sz="2200" dirty="0" err="1"/>
              <a:t>jaartelling</a:t>
            </a:r>
            <a:r>
              <a:rPr lang="en-US" sz="2200" dirty="0"/>
              <a:t> </a:t>
            </a:r>
            <a:r>
              <a:rPr lang="en-US" sz="2200" dirty="0" err="1"/>
              <a:t>leefden</a:t>
            </a:r>
            <a:r>
              <a:rPr lang="en-US" sz="2200" dirty="0"/>
              <a:t> </a:t>
            </a:r>
            <a:r>
              <a:rPr lang="en-US" sz="2200" dirty="0" err="1"/>
              <a:t>mensen</a:t>
            </a:r>
            <a:r>
              <a:rPr lang="en-US" sz="2200" dirty="0"/>
              <a:t> van </a:t>
            </a:r>
            <a:r>
              <a:rPr lang="en-US" sz="2200" dirty="0" err="1"/>
              <a:t>jagen</a:t>
            </a:r>
            <a:r>
              <a:rPr lang="en-US" sz="2200" dirty="0"/>
              <a:t>, </a:t>
            </a:r>
            <a:r>
              <a:rPr lang="en-US" sz="2200" dirty="0" err="1"/>
              <a:t>vissen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verzamelen</a:t>
            </a:r>
            <a:r>
              <a:rPr lang="en-US" sz="2200" dirty="0"/>
              <a:t> van </a:t>
            </a:r>
            <a:r>
              <a:rPr lang="en-US" sz="2200" dirty="0" err="1"/>
              <a:t>eetbare</a:t>
            </a:r>
            <a:r>
              <a:rPr lang="en-US" sz="2200" dirty="0"/>
              <a:t> </a:t>
            </a:r>
            <a:r>
              <a:rPr lang="en-US" sz="2200" dirty="0" err="1"/>
              <a:t>planten</a:t>
            </a:r>
            <a:r>
              <a:rPr lang="en-US" sz="2200" dirty="0"/>
              <a:t>(</a:t>
            </a:r>
            <a:r>
              <a:rPr lang="en-US" sz="2200" dirty="0" err="1"/>
              <a:t>delen</a:t>
            </a:r>
            <a:r>
              <a:rPr lang="en-US" sz="2200" dirty="0"/>
              <a:t>).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Vroeger</a:t>
            </a:r>
            <a:r>
              <a:rPr lang="en-US" sz="2200" dirty="0"/>
              <a:t> </a:t>
            </a:r>
            <a:r>
              <a:rPr lang="en-US" sz="2200" dirty="0" err="1"/>
              <a:t>ging</a:t>
            </a:r>
            <a:r>
              <a:rPr lang="en-US" sz="2200" dirty="0"/>
              <a:t> het </a:t>
            </a:r>
            <a:r>
              <a:rPr lang="en-US" sz="2200" dirty="0" err="1"/>
              <a:t>bij</a:t>
            </a:r>
            <a:r>
              <a:rPr lang="en-US" sz="2200" dirty="0"/>
              <a:t> </a:t>
            </a:r>
            <a:r>
              <a:rPr lang="en-US" sz="2200" dirty="0" err="1"/>
              <a:t>voeding</a:t>
            </a:r>
            <a:r>
              <a:rPr lang="en-US" sz="2200" dirty="0"/>
              <a:t> </a:t>
            </a:r>
            <a:r>
              <a:rPr lang="en-US" sz="2200" dirty="0" err="1"/>
              <a:t>voornamelijk</a:t>
            </a:r>
            <a:r>
              <a:rPr lang="en-US" sz="2200" dirty="0"/>
              <a:t> om de </a:t>
            </a:r>
            <a:r>
              <a:rPr lang="en-US" sz="2200" dirty="0" err="1"/>
              <a:t>fysieke</a:t>
            </a:r>
            <a:r>
              <a:rPr lang="en-US" sz="2200" dirty="0"/>
              <a:t> </a:t>
            </a:r>
            <a:r>
              <a:rPr lang="en-US" sz="2200" dirty="0" err="1"/>
              <a:t>behoefte</a:t>
            </a:r>
            <a:r>
              <a:rPr lang="en-US" sz="2200" dirty="0"/>
              <a:t> </a:t>
            </a:r>
            <a:r>
              <a:rPr lang="en-US" sz="2200" dirty="0" err="1"/>
              <a:t>aan</a:t>
            </a:r>
            <a:r>
              <a:rPr lang="en-US" sz="2200" dirty="0"/>
              <a:t> </a:t>
            </a:r>
            <a:r>
              <a:rPr lang="en-US" sz="2200" dirty="0" err="1"/>
              <a:t>energie</a:t>
            </a:r>
            <a:r>
              <a:rPr lang="en-US" sz="2200" dirty="0"/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Tegenwoordig</a:t>
            </a:r>
            <a:r>
              <a:rPr lang="en-US" sz="2200" dirty="0"/>
              <a:t> is </a:t>
            </a:r>
            <a:r>
              <a:rPr lang="en-US" sz="2200" dirty="0" err="1"/>
              <a:t>voedsel</a:t>
            </a:r>
            <a:r>
              <a:rPr lang="en-US" sz="2200" dirty="0"/>
              <a:t> in </a:t>
            </a:r>
            <a:r>
              <a:rPr lang="en-US" sz="2200" dirty="0" err="1"/>
              <a:t>westerse</a:t>
            </a:r>
            <a:r>
              <a:rPr lang="en-US" sz="2200" dirty="0"/>
              <a:t> </a:t>
            </a:r>
            <a:r>
              <a:rPr lang="en-US" sz="2200" dirty="0" err="1"/>
              <a:t>landen</a:t>
            </a:r>
            <a:r>
              <a:rPr lang="en-US" sz="2200" dirty="0"/>
              <a:t> </a:t>
            </a:r>
            <a:r>
              <a:rPr lang="en-US" sz="2200" dirty="0" err="1"/>
              <a:t>overal</a:t>
            </a:r>
            <a:r>
              <a:rPr lang="en-US" sz="2200" dirty="0"/>
              <a:t> </a:t>
            </a:r>
            <a:r>
              <a:rPr lang="en-US" sz="2200" dirty="0" err="1"/>
              <a:t>beschikbaar</a:t>
            </a:r>
            <a:r>
              <a:rPr lang="en-US" sz="2200" dirty="0"/>
              <a:t> in de </a:t>
            </a:r>
            <a:r>
              <a:rPr lang="en-US" sz="2200" dirty="0" err="1"/>
              <a:t>vorm</a:t>
            </a:r>
            <a:r>
              <a:rPr lang="en-US" sz="2200" dirty="0"/>
              <a:t> van </a:t>
            </a:r>
            <a:r>
              <a:rPr lang="en-US" sz="2200" dirty="0" err="1"/>
              <a:t>verschillende</a:t>
            </a:r>
            <a:r>
              <a:rPr lang="en-US" sz="2200" dirty="0"/>
              <a:t> </a:t>
            </a:r>
            <a:r>
              <a:rPr lang="en-US" sz="2200" dirty="0" err="1"/>
              <a:t>voedingsmiddelen</a:t>
            </a:r>
            <a:r>
              <a:rPr lang="en-US" sz="2200" dirty="0"/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Nu </a:t>
            </a:r>
            <a:r>
              <a:rPr lang="en-US" sz="2200" dirty="0" err="1"/>
              <a:t>hebben</a:t>
            </a:r>
            <a:r>
              <a:rPr lang="en-US" sz="2200" dirty="0"/>
              <a:t> we </a:t>
            </a:r>
            <a:r>
              <a:rPr lang="en-US" sz="2200" dirty="0" err="1"/>
              <a:t>meer</a:t>
            </a:r>
            <a:r>
              <a:rPr lang="en-US" sz="2200" dirty="0"/>
              <a:t> </a:t>
            </a:r>
            <a:r>
              <a:rPr lang="en-US" sz="2200" dirty="0" err="1"/>
              <a:t>eisen</a:t>
            </a:r>
            <a:r>
              <a:rPr lang="en-US" sz="2200" dirty="0"/>
              <a:t> </a:t>
            </a:r>
            <a:r>
              <a:rPr lang="en-US" sz="2200" dirty="0" err="1"/>
              <a:t>aan</a:t>
            </a:r>
            <a:r>
              <a:rPr lang="en-US" sz="2200" dirty="0"/>
              <a:t> </a:t>
            </a:r>
            <a:r>
              <a:rPr lang="en-US" sz="2200" dirty="0" err="1"/>
              <a:t>voeding</a:t>
            </a:r>
            <a:r>
              <a:rPr lang="en-US" sz="2200" dirty="0"/>
              <a:t> dan </a:t>
            </a:r>
            <a:r>
              <a:rPr lang="en-US" sz="2200" dirty="0" err="1"/>
              <a:t>alleen</a:t>
            </a:r>
            <a:r>
              <a:rPr lang="en-US" sz="2200" dirty="0"/>
              <a:t> </a:t>
            </a:r>
            <a:r>
              <a:rPr lang="en-US" sz="2200" dirty="0" err="1"/>
              <a:t>energiebehoefte</a:t>
            </a:r>
            <a:r>
              <a:rPr lang="en-US" sz="2200" dirty="0"/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Ook</a:t>
            </a:r>
            <a:r>
              <a:rPr lang="en-US" sz="2200" dirty="0"/>
              <a:t> </a:t>
            </a:r>
            <a:r>
              <a:rPr lang="en-US" sz="2200" dirty="0" err="1"/>
              <a:t>heeft</a:t>
            </a:r>
            <a:r>
              <a:rPr lang="en-US" sz="2200" dirty="0"/>
              <a:t> </a:t>
            </a:r>
            <a:r>
              <a:rPr lang="en-US" sz="2200" dirty="0" err="1"/>
              <a:t>voeding</a:t>
            </a:r>
            <a:r>
              <a:rPr lang="en-US" sz="2200" dirty="0"/>
              <a:t> </a:t>
            </a:r>
            <a:r>
              <a:rPr lang="en-US" sz="2200" dirty="0" err="1"/>
              <a:t>een</a:t>
            </a:r>
            <a:r>
              <a:rPr lang="en-US" sz="2200" dirty="0"/>
              <a:t> </a:t>
            </a:r>
            <a:r>
              <a:rPr lang="en-US" sz="2200" dirty="0" err="1"/>
              <a:t>belangrijke</a:t>
            </a:r>
            <a:r>
              <a:rPr lang="en-US" sz="2200" dirty="0"/>
              <a:t> </a:t>
            </a:r>
            <a:r>
              <a:rPr lang="en-US" sz="2200" dirty="0" err="1"/>
              <a:t>rol</a:t>
            </a:r>
            <a:r>
              <a:rPr lang="en-US" sz="2200" dirty="0"/>
              <a:t> in het </a:t>
            </a:r>
            <a:r>
              <a:rPr lang="en-US" sz="2200" dirty="0" err="1"/>
              <a:t>sociaal</a:t>
            </a:r>
            <a:r>
              <a:rPr lang="en-US" sz="2200" dirty="0"/>
              <a:t> </a:t>
            </a:r>
            <a:r>
              <a:rPr lang="en-US" sz="2200" dirty="0" err="1"/>
              <a:t>verkeer</a:t>
            </a:r>
            <a:r>
              <a:rPr lang="en-US" sz="2200" dirty="0"/>
              <a:t>.</a:t>
            </a:r>
          </a:p>
        </p:txBody>
      </p:sp>
      <p:pic>
        <p:nvPicPr>
          <p:cNvPr id="1026" name="Picture 2" descr="Een voorstelling van een jagers en verzamelaars dorp. | Prehistorie,  Jagers, Geschiedenis">
            <a:extLst>
              <a:ext uri="{FF2B5EF4-FFF2-40B4-BE49-F238E27FC236}">
                <a16:creationId xmlns:a16="http://schemas.microsoft.com/office/drawing/2014/main" id="{959D1F57-B196-3FAC-3D28-6350A4952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1" b="1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884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9BDD49-B093-99C1-D251-FAD741E10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/>
              <a:t>Voedingsstoffen: in totaal zijn er zes verschillende voedingsstoffen. Welke zijn dat?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430BA61-9AF1-049A-040B-023F9181B9A7}"/>
              </a:ext>
            </a:extLst>
          </p:cNvPr>
          <p:cNvSpPr txBox="1"/>
          <p:nvPr/>
        </p:nvSpPr>
        <p:spPr>
          <a:xfrm>
            <a:off x="824089" y="1907822"/>
            <a:ext cx="105776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b="1" dirty="0"/>
              <a:t>Vetten</a:t>
            </a:r>
          </a:p>
          <a:p>
            <a:pPr marL="342900" indent="-342900">
              <a:buAutoNum type="arabicPeriod"/>
            </a:pPr>
            <a:endParaRPr lang="nl-NL" b="1" dirty="0"/>
          </a:p>
          <a:p>
            <a:pPr marL="342900" indent="-342900">
              <a:buAutoNum type="arabicPeriod"/>
            </a:pPr>
            <a:r>
              <a:rPr lang="nl-NL" b="1" dirty="0"/>
              <a:t>Eiwitten</a:t>
            </a:r>
          </a:p>
          <a:p>
            <a:pPr marL="342900" indent="-342900">
              <a:buAutoNum type="arabicPeriod"/>
            </a:pPr>
            <a:endParaRPr lang="nl-NL" b="1" dirty="0"/>
          </a:p>
          <a:p>
            <a:pPr marL="342900" indent="-342900">
              <a:buAutoNum type="arabicPeriod"/>
            </a:pPr>
            <a:r>
              <a:rPr lang="nl-NL" b="1" dirty="0"/>
              <a:t>Koolhydraten</a:t>
            </a:r>
          </a:p>
          <a:p>
            <a:pPr marL="342900" indent="-342900">
              <a:buAutoNum type="arabicPeriod"/>
            </a:pPr>
            <a:endParaRPr lang="nl-NL" b="1" dirty="0"/>
          </a:p>
          <a:p>
            <a:pPr marL="342900" indent="-342900">
              <a:buAutoNum type="arabicPeriod"/>
            </a:pPr>
            <a:r>
              <a:rPr lang="nl-NL" b="1" dirty="0"/>
              <a:t>Vitaminen</a:t>
            </a:r>
          </a:p>
          <a:p>
            <a:pPr marL="342900" indent="-342900">
              <a:buAutoNum type="arabicPeriod"/>
            </a:pPr>
            <a:endParaRPr lang="nl-NL" b="1" dirty="0"/>
          </a:p>
          <a:p>
            <a:pPr marL="342900" indent="-342900">
              <a:buAutoNum type="arabicPeriod"/>
            </a:pPr>
            <a:r>
              <a:rPr lang="nl-NL" b="1" dirty="0"/>
              <a:t>Mineralen</a:t>
            </a:r>
          </a:p>
          <a:p>
            <a:pPr marL="342900" indent="-342900">
              <a:buAutoNum type="arabicPeriod"/>
            </a:pPr>
            <a:endParaRPr lang="nl-NL" b="1" dirty="0"/>
          </a:p>
          <a:p>
            <a:pPr marL="342900" indent="-342900">
              <a:buAutoNum type="arabicPeriod"/>
            </a:pPr>
            <a:r>
              <a:rPr lang="nl-NL" b="1" dirty="0"/>
              <a:t>Water</a:t>
            </a:r>
          </a:p>
        </p:txBody>
      </p:sp>
      <p:pic>
        <p:nvPicPr>
          <p:cNvPr id="4" name="Picture 2" descr="Afbeeldingsresultaat voor voedingsstoffen">
            <a:extLst>
              <a:ext uri="{FF2B5EF4-FFF2-40B4-BE49-F238E27FC236}">
                <a16:creationId xmlns:a16="http://schemas.microsoft.com/office/drawing/2014/main" id="{87010951-7600-1718-10F4-C3527A61C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49" y="1907822"/>
            <a:ext cx="6792383" cy="404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71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197E2-53C3-58B4-220B-C040EAE60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/>
              <a:t>Functie van voedingsstoffen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FCA5FFA-2113-CCE0-F12F-281010870059}"/>
              </a:ext>
            </a:extLst>
          </p:cNvPr>
          <p:cNvSpPr txBox="1"/>
          <p:nvPr/>
        </p:nvSpPr>
        <p:spPr>
          <a:xfrm>
            <a:off x="993422" y="1535289"/>
            <a:ext cx="103603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Globaal gezien zijn voedingsstoffen nodig om te voorzien in de behoefte aan: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Brandstoffen, leveren energie en kunnen als reserve worden opgeslagen (Denk aan koolhydraten)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Bouwstoffen, zijn nodig voor de aanmaak en instandhouding van lichaamscellen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Regulerende stoffen, zijn nodig voor het goed laten verlopen van de stofwisselingsprocessen</a:t>
            </a:r>
          </a:p>
          <a:p>
            <a:endParaRPr lang="nl-NL" dirty="0"/>
          </a:p>
        </p:txBody>
      </p:sp>
      <p:pic>
        <p:nvPicPr>
          <p:cNvPr id="2050" name="Picture 2" descr="Koolhydraten als brandstof - Gezond Gewicht">
            <a:extLst>
              <a:ext uri="{FF2B5EF4-FFF2-40B4-BE49-F238E27FC236}">
                <a16:creationId xmlns:a16="http://schemas.microsoft.com/office/drawing/2014/main" id="{AF634B7C-CFA4-F137-ACA4-3100A60FE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157" y="3837435"/>
            <a:ext cx="3744097" cy="302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at zit er in voedsel">
            <a:extLst>
              <a:ext uri="{FF2B5EF4-FFF2-40B4-BE49-F238E27FC236}">
                <a16:creationId xmlns:a16="http://schemas.microsoft.com/office/drawing/2014/main" id="{30A5705E-F1F8-F990-6833-0EBAFBDD8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3613"/>
            <a:ext cx="4127157" cy="30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5 voedingstoffen waar je op moet letten bij plantaardige voeding — Sisters  about Food">
            <a:extLst>
              <a:ext uri="{FF2B5EF4-FFF2-40B4-BE49-F238E27FC236}">
                <a16:creationId xmlns:a16="http://schemas.microsoft.com/office/drawing/2014/main" id="{66C0DA6E-78FD-6332-475F-0B9E1BE3D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254" y="3831256"/>
            <a:ext cx="4320746" cy="30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EEB8190-AAEC-143B-1712-F13EA48CDE9C}"/>
              </a:ext>
            </a:extLst>
          </p:cNvPr>
          <p:cNvSpPr txBox="1"/>
          <p:nvPr/>
        </p:nvSpPr>
        <p:spPr>
          <a:xfrm>
            <a:off x="6505966" y="6488667"/>
            <a:ext cx="1509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Brandstoffen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694D686-2B84-9A12-A699-D15AF22F8670}"/>
              </a:ext>
            </a:extLst>
          </p:cNvPr>
          <p:cNvSpPr txBox="1"/>
          <p:nvPr/>
        </p:nvSpPr>
        <p:spPr>
          <a:xfrm>
            <a:off x="2639846" y="6488667"/>
            <a:ext cx="1487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Bouwstoffen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3AD4365-0857-E904-80B3-991F695254EB}"/>
              </a:ext>
            </a:extLst>
          </p:cNvPr>
          <p:cNvSpPr txBox="1"/>
          <p:nvPr/>
        </p:nvSpPr>
        <p:spPr>
          <a:xfrm>
            <a:off x="10031627" y="6488668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Regulerende stoffen</a:t>
            </a:r>
          </a:p>
        </p:txBody>
      </p:sp>
    </p:spTree>
    <p:extLst>
      <p:ext uri="{BB962C8B-B14F-4D97-AF65-F5344CB8AC3E}">
        <p14:creationId xmlns:p14="http://schemas.microsoft.com/office/powerpoint/2010/main" val="224955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BA02BB-E6BA-2E57-F7A3-4878CB0FD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Essentiele en niet-essentiele voedingsstoffen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318DEFD-7D3F-14A5-6DE7-ABB74A7A6FE7}"/>
              </a:ext>
            </a:extLst>
          </p:cNvPr>
          <p:cNvSpPr txBox="1"/>
          <p:nvPr/>
        </p:nvSpPr>
        <p:spPr>
          <a:xfrm>
            <a:off x="643469" y="1782981"/>
            <a:ext cx="4008384" cy="43939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De </a:t>
            </a:r>
            <a:r>
              <a:rPr lang="en-US" sz="1700" dirty="0" err="1"/>
              <a:t>meeste</a:t>
            </a:r>
            <a:r>
              <a:rPr lang="en-US" sz="1700" dirty="0"/>
              <a:t> </a:t>
            </a:r>
            <a:r>
              <a:rPr lang="en-US" sz="1700" dirty="0" err="1"/>
              <a:t>voedingsstoffen</a:t>
            </a:r>
            <a:r>
              <a:rPr lang="en-US" sz="1700" dirty="0"/>
              <a:t> </a:t>
            </a:r>
            <a:r>
              <a:rPr lang="en-US" sz="1700" dirty="0" err="1"/>
              <a:t>kunnen</a:t>
            </a:r>
            <a:r>
              <a:rPr lang="en-US" sz="1700" dirty="0"/>
              <a:t> we </a:t>
            </a:r>
            <a:r>
              <a:rPr lang="en-US" sz="1700" dirty="0" err="1"/>
              <a:t>niet</a:t>
            </a:r>
            <a:r>
              <a:rPr lang="en-US" sz="1700" dirty="0"/>
              <a:t>, of </a:t>
            </a:r>
            <a:r>
              <a:rPr lang="en-US" sz="1700" dirty="0" err="1"/>
              <a:t>niet</a:t>
            </a:r>
            <a:r>
              <a:rPr lang="en-US" sz="1700" dirty="0"/>
              <a:t> </a:t>
            </a:r>
            <a:r>
              <a:rPr lang="en-US" sz="1700" dirty="0" err="1"/>
              <a:t>voldoende</a:t>
            </a:r>
            <a:r>
              <a:rPr lang="en-US" sz="1700" dirty="0"/>
              <a:t>, in </a:t>
            </a:r>
            <a:r>
              <a:rPr lang="en-US" sz="1700" dirty="0" err="1"/>
              <a:t>ons</a:t>
            </a:r>
            <a:r>
              <a:rPr lang="en-US" sz="1700" dirty="0"/>
              <a:t> </a:t>
            </a:r>
            <a:r>
              <a:rPr lang="en-US" sz="1700" dirty="0" err="1"/>
              <a:t>lichaam</a:t>
            </a:r>
            <a:r>
              <a:rPr lang="en-US" sz="1700" dirty="0"/>
              <a:t> </a:t>
            </a:r>
            <a:r>
              <a:rPr lang="en-US" sz="1700" dirty="0" err="1"/>
              <a:t>zelf</a:t>
            </a:r>
            <a:r>
              <a:rPr lang="en-US" sz="1700" dirty="0"/>
              <a:t> </a:t>
            </a:r>
            <a:r>
              <a:rPr lang="en-US" sz="1700" dirty="0" err="1"/>
              <a:t>aanmaken</a:t>
            </a:r>
            <a:r>
              <a:rPr lang="en-US" sz="1700" dirty="0"/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Ze </a:t>
            </a:r>
            <a:r>
              <a:rPr lang="en-US" sz="1700" dirty="0" err="1"/>
              <a:t>zijn</a:t>
            </a:r>
            <a:r>
              <a:rPr lang="en-US" sz="1700" dirty="0"/>
              <a:t> </a:t>
            </a:r>
            <a:r>
              <a:rPr lang="en-US" sz="1700" dirty="0" err="1"/>
              <a:t>onmisbaar</a:t>
            </a:r>
            <a:r>
              <a:rPr lang="en-US" sz="1700" dirty="0"/>
              <a:t> in de </a:t>
            </a:r>
            <a:r>
              <a:rPr lang="en-US" sz="1700" dirty="0" err="1"/>
              <a:t>voeding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worden</a:t>
            </a:r>
            <a:r>
              <a:rPr lang="en-US" sz="1700" dirty="0"/>
              <a:t> </a:t>
            </a:r>
            <a:r>
              <a:rPr lang="en-US" sz="1700" b="1" dirty="0" err="1"/>
              <a:t>essentiële</a:t>
            </a:r>
            <a:r>
              <a:rPr lang="en-US" sz="1700" b="1" dirty="0"/>
              <a:t> </a:t>
            </a:r>
            <a:r>
              <a:rPr lang="en-US" sz="1700" b="1" dirty="0" err="1"/>
              <a:t>voedingsstoffen</a:t>
            </a:r>
            <a:r>
              <a:rPr lang="en-US" sz="1700" b="1" dirty="0"/>
              <a:t>  </a:t>
            </a:r>
            <a:r>
              <a:rPr lang="en-US" sz="1700" dirty="0" err="1"/>
              <a:t>genoemd</a:t>
            </a:r>
            <a:r>
              <a:rPr lang="en-US" sz="1700" dirty="0"/>
              <a:t>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 err="1"/>
              <a:t>Niet-essentiële</a:t>
            </a:r>
            <a:r>
              <a:rPr lang="en-US" sz="1700" b="1" dirty="0"/>
              <a:t> </a:t>
            </a:r>
            <a:r>
              <a:rPr lang="en-US" sz="1700" b="1" dirty="0" err="1"/>
              <a:t>voedingsstoffen</a:t>
            </a:r>
            <a:r>
              <a:rPr lang="en-US" sz="1700" dirty="0"/>
              <a:t>, </a:t>
            </a:r>
            <a:r>
              <a:rPr lang="en-US" sz="1700" dirty="0" err="1"/>
              <a:t>kan</a:t>
            </a:r>
            <a:r>
              <a:rPr lang="en-US" sz="1700" dirty="0"/>
              <a:t> het </a:t>
            </a:r>
            <a:r>
              <a:rPr lang="en-US" sz="1700" dirty="0" err="1"/>
              <a:t>lichaam</a:t>
            </a:r>
            <a:r>
              <a:rPr lang="en-US" sz="1700" dirty="0"/>
              <a:t> </a:t>
            </a:r>
            <a:r>
              <a:rPr lang="en-US" sz="1700" dirty="0" err="1"/>
              <a:t>wél</a:t>
            </a:r>
            <a:r>
              <a:rPr lang="en-US" sz="1700" dirty="0"/>
              <a:t> </a:t>
            </a:r>
            <a:r>
              <a:rPr lang="en-US" sz="1700" dirty="0" err="1"/>
              <a:t>zelf</a:t>
            </a:r>
            <a:r>
              <a:rPr lang="en-US" sz="1700" dirty="0"/>
              <a:t> </a:t>
            </a:r>
            <a:r>
              <a:rPr lang="en-US" sz="1700" dirty="0" err="1"/>
              <a:t>aanmaken</a:t>
            </a:r>
            <a:r>
              <a:rPr lang="en-US" sz="1700" dirty="0"/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Tot de </a:t>
            </a:r>
            <a:r>
              <a:rPr lang="en-US" sz="1700" dirty="0" err="1"/>
              <a:t>essentiële</a:t>
            </a:r>
            <a:r>
              <a:rPr lang="en-US" sz="1700" dirty="0"/>
              <a:t> </a:t>
            </a:r>
            <a:r>
              <a:rPr lang="en-US" sz="1700" dirty="0" err="1"/>
              <a:t>voedingsstoffen</a:t>
            </a:r>
            <a:r>
              <a:rPr lang="en-US" sz="1700" dirty="0"/>
              <a:t> </a:t>
            </a:r>
            <a:r>
              <a:rPr lang="en-US" sz="1700" dirty="0" err="1"/>
              <a:t>behoren</a:t>
            </a:r>
            <a:r>
              <a:rPr lang="en-US" sz="1700" dirty="0"/>
              <a:t> de </a:t>
            </a:r>
            <a:r>
              <a:rPr lang="en-US" sz="1700" dirty="0" err="1"/>
              <a:t>essentiële</a:t>
            </a:r>
            <a:r>
              <a:rPr lang="en-US" sz="1700" dirty="0"/>
              <a:t> </a:t>
            </a:r>
            <a:r>
              <a:rPr lang="en-US" sz="1700" dirty="0" err="1"/>
              <a:t>aminozuren</a:t>
            </a:r>
            <a:r>
              <a:rPr lang="en-US" sz="1700" dirty="0"/>
              <a:t>, de </a:t>
            </a:r>
            <a:r>
              <a:rPr lang="en-US" sz="1700" dirty="0" err="1"/>
              <a:t>essentiële</a:t>
            </a:r>
            <a:r>
              <a:rPr lang="en-US" sz="1700" dirty="0"/>
              <a:t> </a:t>
            </a:r>
            <a:r>
              <a:rPr lang="en-US" sz="1700" dirty="0" err="1"/>
              <a:t>vetzuren</a:t>
            </a:r>
            <a:r>
              <a:rPr lang="en-US" sz="1700" dirty="0"/>
              <a:t>, de </a:t>
            </a:r>
            <a:r>
              <a:rPr lang="en-US" sz="1700" dirty="0" err="1"/>
              <a:t>monosachariden</a:t>
            </a:r>
            <a:r>
              <a:rPr lang="en-US" sz="1700" dirty="0"/>
              <a:t> (</a:t>
            </a:r>
            <a:r>
              <a:rPr lang="en-US" sz="1700" dirty="0" err="1"/>
              <a:t>Vruchten</a:t>
            </a:r>
            <a:r>
              <a:rPr lang="en-US" sz="1700" dirty="0"/>
              <a:t>, honing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zuivelproducten</a:t>
            </a:r>
            <a:r>
              <a:rPr lang="en-US" sz="1700" dirty="0"/>
              <a:t>), de </a:t>
            </a:r>
            <a:r>
              <a:rPr lang="en-US" sz="1700" dirty="0" err="1"/>
              <a:t>meeste</a:t>
            </a:r>
            <a:r>
              <a:rPr lang="en-US" sz="1700" dirty="0"/>
              <a:t> </a:t>
            </a:r>
            <a:r>
              <a:rPr lang="en-US" sz="1700" dirty="0" err="1"/>
              <a:t>vitaminen</a:t>
            </a:r>
            <a:r>
              <a:rPr lang="en-US" sz="1700" dirty="0"/>
              <a:t>, </a:t>
            </a:r>
            <a:r>
              <a:rPr lang="en-US" sz="1700" dirty="0" err="1"/>
              <a:t>veel</a:t>
            </a:r>
            <a:r>
              <a:rPr lang="en-US" sz="1700" dirty="0"/>
              <a:t> </a:t>
            </a:r>
            <a:r>
              <a:rPr lang="en-US" sz="1700" dirty="0" err="1"/>
              <a:t>mineralen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water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grpSp>
        <p:nvGrpSpPr>
          <p:cNvPr id="3081" name="Group 3080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3082" name="Isosceles Triangle 3081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3" name="Rectangle 3082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 descr="Hoofdstuk 14 Chemie van het leven. - ppt video online download">
            <a:extLst>
              <a:ext uri="{FF2B5EF4-FFF2-40B4-BE49-F238E27FC236}">
                <a16:creationId xmlns:a16="http://schemas.microsoft.com/office/drawing/2014/main" id="{7A199777-A76F-75EC-AAB2-044171E4A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3998" y="1782981"/>
            <a:ext cx="5815856" cy="436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5" name="Group 3084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3086" name="Rectangle 3085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7" name="Isosceles Triangle 3086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27582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4" name="Rectangle 4102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87F47C3-28B4-37F8-0308-450CB2CEB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377" y="342093"/>
            <a:ext cx="5279408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BMI of QI</a:t>
            </a:r>
          </a:p>
        </p:txBody>
      </p:sp>
      <p:grpSp>
        <p:nvGrpSpPr>
          <p:cNvPr id="4116" name="Group 410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4106" name="Rectangle 410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7" name="Rectangle 410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7DD05DD-D0B0-ACCE-58FA-17904260A21A}"/>
              </a:ext>
            </a:extLst>
          </p:cNvPr>
          <p:cNvSpPr txBox="1"/>
          <p:nvPr/>
        </p:nvSpPr>
        <p:spPr>
          <a:xfrm>
            <a:off x="613146" y="1173892"/>
            <a:ext cx="5278066" cy="534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 1943 </a:t>
            </a:r>
            <a:r>
              <a:rPr lang="en-US" sz="2000" dirty="0" err="1"/>
              <a:t>introduceerden</a:t>
            </a:r>
            <a:r>
              <a:rPr lang="en-US" sz="2000" dirty="0"/>
              <a:t> </a:t>
            </a:r>
            <a:r>
              <a:rPr lang="en-US" sz="2000" dirty="0" err="1"/>
              <a:t>Amerikaanse</a:t>
            </a:r>
            <a:r>
              <a:rPr lang="en-US" sz="2000" dirty="0"/>
              <a:t> </a:t>
            </a:r>
            <a:r>
              <a:rPr lang="en-US" sz="2000" dirty="0" err="1"/>
              <a:t>levensverzekeringsmaatschappijen</a:t>
            </a:r>
            <a:r>
              <a:rPr lang="en-US" sz="2000" dirty="0"/>
              <a:t> het begrip ‘</a:t>
            </a:r>
            <a:r>
              <a:rPr lang="en-US" sz="2000" dirty="0" err="1"/>
              <a:t>ideaal</a:t>
            </a:r>
            <a:r>
              <a:rPr lang="en-US" sz="2000" dirty="0"/>
              <a:t> </a:t>
            </a:r>
            <a:r>
              <a:rPr lang="en-US" sz="2000" dirty="0" err="1"/>
              <a:t>gewicht</a:t>
            </a:r>
            <a:r>
              <a:rPr lang="en-US" sz="2000" dirty="0"/>
              <a:t>’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Hiermee </a:t>
            </a:r>
            <a:r>
              <a:rPr lang="en-US" sz="2000" dirty="0" err="1"/>
              <a:t>gingen</a:t>
            </a:r>
            <a:r>
              <a:rPr lang="en-US" sz="2000" dirty="0"/>
              <a:t> ze </a:t>
            </a:r>
            <a:r>
              <a:rPr lang="en-US" sz="2000" dirty="0" err="1"/>
              <a:t>uit</a:t>
            </a:r>
            <a:r>
              <a:rPr lang="en-US" sz="2000" dirty="0"/>
              <a:t> van het </a:t>
            </a:r>
            <a:r>
              <a:rPr lang="en-US" sz="2000" dirty="0" err="1"/>
              <a:t>gewicht</a:t>
            </a:r>
            <a:r>
              <a:rPr lang="en-US" sz="2000" dirty="0"/>
              <a:t> </a:t>
            </a:r>
            <a:r>
              <a:rPr lang="en-US" sz="2000" dirty="0" err="1"/>
              <a:t>dat</a:t>
            </a:r>
            <a:r>
              <a:rPr lang="en-US" sz="2000" dirty="0"/>
              <a:t> de </a:t>
            </a:r>
            <a:r>
              <a:rPr lang="en-US" sz="2000" dirty="0" err="1"/>
              <a:t>hoogste</a:t>
            </a:r>
            <a:r>
              <a:rPr lang="en-US" sz="2000" dirty="0"/>
              <a:t> </a:t>
            </a:r>
            <a:r>
              <a:rPr lang="en-US" sz="2000" dirty="0" err="1"/>
              <a:t>levensverwachting</a:t>
            </a:r>
            <a:r>
              <a:rPr lang="en-US" sz="2000" dirty="0"/>
              <a:t> </a:t>
            </a:r>
            <a:r>
              <a:rPr lang="en-US" sz="2000" dirty="0" err="1"/>
              <a:t>zou</a:t>
            </a:r>
            <a:r>
              <a:rPr lang="en-US" sz="2000" dirty="0"/>
              <a:t> </a:t>
            </a:r>
            <a:r>
              <a:rPr lang="en-US" sz="2000" dirty="0" err="1"/>
              <a:t>geven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Ze </a:t>
            </a:r>
            <a:r>
              <a:rPr lang="en-US" sz="2000" dirty="0" err="1"/>
              <a:t>werkten</a:t>
            </a:r>
            <a:r>
              <a:rPr lang="en-US" sz="2000" dirty="0"/>
              <a:t> met </a:t>
            </a:r>
            <a:r>
              <a:rPr lang="en-US" sz="2000" dirty="0" err="1"/>
              <a:t>tabellen</a:t>
            </a:r>
            <a:r>
              <a:rPr lang="en-US" sz="2000" dirty="0"/>
              <a:t> </a:t>
            </a:r>
            <a:r>
              <a:rPr lang="en-US" sz="2000" dirty="0" err="1"/>
              <a:t>waarin</a:t>
            </a:r>
            <a:r>
              <a:rPr lang="en-US" sz="2000" dirty="0"/>
              <a:t> </a:t>
            </a:r>
            <a:r>
              <a:rPr lang="en-US" sz="2000" dirty="0" err="1"/>
              <a:t>leeftijd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gewicht</a:t>
            </a:r>
            <a:r>
              <a:rPr lang="en-US" sz="2000" dirty="0"/>
              <a:t> </a:t>
            </a:r>
            <a:r>
              <a:rPr lang="en-US" sz="2000" dirty="0" err="1"/>
              <a:t>gekoppeld</a:t>
            </a:r>
            <a:r>
              <a:rPr lang="en-US" sz="2000" dirty="0"/>
              <a:t> </a:t>
            </a:r>
            <a:r>
              <a:rPr lang="en-US" sz="2000" dirty="0" err="1"/>
              <a:t>werden</a:t>
            </a:r>
            <a:r>
              <a:rPr lang="en-US" sz="2000" dirty="0"/>
              <a:t> </a:t>
            </a:r>
            <a:r>
              <a:rPr lang="en-US" sz="2000" dirty="0" err="1"/>
              <a:t>aan</a:t>
            </a:r>
            <a:r>
              <a:rPr lang="en-US" sz="2000" dirty="0"/>
              <a:t> </a:t>
            </a:r>
            <a:r>
              <a:rPr lang="en-US" sz="2000" dirty="0" err="1"/>
              <a:t>levensverwachting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Body Mass Index of </a:t>
            </a:r>
            <a:r>
              <a:rPr lang="en-US" sz="2000" dirty="0" err="1"/>
              <a:t>Quetelet</a:t>
            </a:r>
            <a:r>
              <a:rPr lang="en-US" sz="2000" dirty="0"/>
              <a:t> Index </a:t>
            </a:r>
            <a:r>
              <a:rPr lang="en-US" sz="2000" dirty="0" err="1"/>
              <a:t>vernoemd</a:t>
            </a:r>
            <a:r>
              <a:rPr lang="en-US" sz="2000" dirty="0"/>
              <a:t> </a:t>
            </a:r>
            <a:r>
              <a:rPr lang="en-US" sz="2000" dirty="0" err="1"/>
              <a:t>naar</a:t>
            </a:r>
            <a:r>
              <a:rPr lang="en-US" sz="2000" dirty="0"/>
              <a:t> de </a:t>
            </a:r>
            <a:r>
              <a:rPr lang="en-US" sz="2000" dirty="0" err="1"/>
              <a:t>belgische</a:t>
            </a:r>
            <a:r>
              <a:rPr lang="en-US" sz="2000" dirty="0"/>
              <a:t> </a:t>
            </a:r>
            <a:r>
              <a:rPr lang="en-US" sz="2000" dirty="0" err="1"/>
              <a:t>wiskundige</a:t>
            </a:r>
            <a:r>
              <a:rPr lang="en-US" sz="2000" dirty="0"/>
              <a:t> </a:t>
            </a:r>
            <a:r>
              <a:rPr lang="en-US" sz="2000" dirty="0" err="1"/>
              <a:t>Quelet</a:t>
            </a:r>
            <a:r>
              <a:rPr lang="en-US" sz="200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De index is </a:t>
            </a:r>
            <a:r>
              <a:rPr lang="en-US" sz="2000" dirty="0" err="1"/>
              <a:t>niet</a:t>
            </a:r>
            <a:r>
              <a:rPr lang="en-US" sz="2000" dirty="0"/>
              <a:t> </a:t>
            </a:r>
            <a:r>
              <a:rPr lang="en-US" sz="2000" dirty="0" err="1"/>
              <a:t>bruikbaar</a:t>
            </a:r>
            <a:r>
              <a:rPr lang="en-US" sz="2000" dirty="0"/>
              <a:t> </a:t>
            </a:r>
            <a:r>
              <a:rPr lang="en-US" sz="2000" dirty="0" err="1"/>
              <a:t>voor</a:t>
            </a:r>
            <a:r>
              <a:rPr lang="en-US" sz="2000" dirty="0"/>
              <a:t> </a:t>
            </a:r>
            <a:r>
              <a:rPr lang="en-US" sz="2000" dirty="0" err="1"/>
              <a:t>kinderen</a:t>
            </a:r>
            <a:r>
              <a:rPr lang="en-US" sz="2000" dirty="0"/>
              <a:t>, </a:t>
            </a:r>
            <a:r>
              <a:rPr lang="en-US" sz="2000" dirty="0" err="1"/>
              <a:t>zwangere</a:t>
            </a:r>
            <a:r>
              <a:rPr lang="en-US" sz="2000" dirty="0"/>
              <a:t> </a:t>
            </a:r>
            <a:r>
              <a:rPr lang="en-US" sz="2000" dirty="0" err="1"/>
              <a:t>vrouwen</a:t>
            </a:r>
            <a:r>
              <a:rPr lang="en-US" sz="2000" dirty="0"/>
              <a:t> of </a:t>
            </a:r>
            <a:r>
              <a:rPr lang="en-US" sz="2000" dirty="0" err="1"/>
              <a:t>topsporters</a:t>
            </a:r>
            <a:r>
              <a:rPr lang="en-US" sz="2000" dirty="0"/>
              <a:t> </a:t>
            </a:r>
          </a:p>
        </p:txBody>
      </p:sp>
      <p:sp>
        <p:nvSpPr>
          <p:cNvPr id="4118" name="Rectangle 411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3" name="Rectangle 411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FD69B03-6324-D249-D45F-4AA4CCB51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69" r="2" b="50120"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</p:spPr>
      </p:pic>
      <p:sp>
        <p:nvSpPr>
          <p:cNvPr id="4115" name="Rectangle 4114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BMI berekenen: heb jij een gezond gewicht? | FIT.nl">
            <a:extLst>
              <a:ext uri="{FF2B5EF4-FFF2-40B4-BE49-F238E27FC236}">
                <a16:creationId xmlns:a16="http://schemas.microsoft.com/office/drawing/2014/main" id="{0030EA28-CE26-1AAE-AC96-9757FC449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" r="1" b="1"/>
          <a:stretch/>
        </p:blipFill>
        <p:spPr bwMode="auto">
          <a:xfrm>
            <a:off x="7083423" y="3707894"/>
            <a:ext cx="4395569" cy="2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721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3" name="Rectangle 5126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35" name="Group 5128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5130" name="Rectangle 5129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1" name="Rectangle 5130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2" name="Rectangle 5131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34" name="Rectangle 5133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A69846-5B8A-0FD0-16C4-23BE4050D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Body mass index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DB6212F-ED3C-752A-8A63-21DA8BB565B3}"/>
              </a:ext>
            </a:extLst>
          </p:cNvPr>
          <p:cNvSpPr txBox="1"/>
          <p:nvPr/>
        </p:nvSpPr>
        <p:spPr>
          <a:xfrm>
            <a:off x="1045029" y="2524721"/>
            <a:ext cx="4991629" cy="3677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BMI </a:t>
            </a:r>
            <a:r>
              <a:rPr lang="en-US" dirty="0" err="1"/>
              <a:t>wordt</a:t>
            </a:r>
            <a:r>
              <a:rPr lang="en-US" dirty="0"/>
              <a:t> door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groot</a:t>
            </a:r>
            <a:r>
              <a:rPr lang="en-US" dirty="0"/>
              <a:t> </a:t>
            </a:r>
            <a:r>
              <a:rPr lang="en-US" dirty="0" err="1"/>
              <a:t>deel</a:t>
            </a:r>
            <a:r>
              <a:rPr lang="en-US" dirty="0"/>
              <a:t> </a:t>
            </a:r>
            <a:r>
              <a:rPr lang="en-US" dirty="0" err="1"/>
              <a:t>bepaald</a:t>
            </a:r>
            <a:r>
              <a:rPr lang="en-US" dirty="0"/>
              <a:t> door </a:t>
            </a:r>
            <a:r>
              <a:rPr lang="en-US" dirty="0" err="1"/>
              <a:t>beweging</a:t>
            </a:r>
            <a:r>
              <a:rPr lang="en-US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Waarom</a:t>
            </a:r>
            <a:r>
              <a:rPr lang="en-US" dirty="0"/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hoge</a:t>
            </a:r>
            <a:r>
              <a:rPr lang="en-US" dirty="0"/>
              <a:t> body mass index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geassocieerd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verhoogde</a:t>
            </a:r>
            <a:r>
              <a:rPr lang="en-US" dirty="0"/>
              <a:t> </a:t>
            </a:r>
            <a:r>
              <a:rPr lang="en-US" dirty="0" err="1"/>
              <a:t>mortaliteit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morbiditeit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verhoogd</a:t>
            </a:r>
            <a:r>
              <a:rPr lang="en-US" dirty="0"/>
              <a:t> </a:t>
            </a:r>
            <a:r>
              <a:rPr lang="en-US" dirty="0" err="1"/>
              <a:t>risico</a:t>
            </a:r>
            <a:r>
              <a:rPr lang="en-US" dirty="0"/>
              <a:t> op hart-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vaatziekten</a:t>
            </a:r>
            <a:r>
              <a:rPr lang="en-US" dirty="0"/>
              <a:t>, diabetes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kanker</a:t>
            </a:r>
            <a:r>
              <a:rPr lang="en-US" dirty="0"/>
              <a:t> (</a:t>
            </a:r>
            <a:r>
              <a:rPr lang="en-US" dirty="0" err="1"/>
              <a:t>onder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van </a:t>
            </a:r>
            <a:r>
              <a:rPr lang="en-US" dirty="0" err="1"/>
              <a:t>slokdarm</a:t>
            </a:r>
            <a:r>
              <a:rPr lang="en-US" dirty="0"/>
              <a:t>, </a:t>
            </a:r>
            <a:r>
              <a:rPr lang="en-US" dirty="0" err="1"/>
              <a:t>schildklier</a:t>
            </a:r>
            <a:r>
              <a:rPr lang="en-US" dirty="0"/>
              <a:t>, </a:t>
            </a:r>
            <a:r>
              <a:rPr lang="en-US" dirty="0" err="1"/>
              <a:t>dikke</a:t>
            </a:r>
            <a:r>
              <a:rPr lang="en-US" dirty="0"/>
              <a:t> </a:t>
            </a:r>
            <a:r>
              <a:rPr lang="en-US" dirty="0" err="1"/>
              <a:t>darm</a:t>
            </a:r>
            <a:r>
              <a:rPr lang="en-US" dirty="0"/>
              <a:t>, </a:t>
            </a:r>
            <a:r>
              <a:rPr lang="en-US" dirty="0" err="1"/>
              <a:t>nier</a:t>
            </a:r>
            <a:r>
              <a:rPr lang="en-US" dirty="0"/>
              <a:t>, </a:t>
            </a:r>
            <a:r>
              <a:rPr lang="en-US" dirty="0" err="1"/>
              <a:t>galblaas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endometrium)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136" name="Rectangle 5135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Gezondheidsrisico's bij overgewicht - (Morbide) obesitas is (ernstig)  overgewicht - Obesitas Centrum in Rotterdam helpt patiënten met overgewicht  - Franciscus Gasthuis &amp; Vlietland">
            <a:extLst>
              <a:ext uri="{FF2B5EF4-FFF2-40B4-BE49-F238E27FC236}">
                <a16:creationId xmlns:a16="http://schemas.microsoft.com/office/drawing/2014/main" id="{78E8B5A5-CD2A-393A-AD5A-5A4E327E5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0493" y="989404"/>
            <a:ext cx="4223252" cy="493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38" name="Straight Connector 513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59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B8BAEF-1897-57F5-11A3-1D75C8090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nl-NL" b="1" dirty="0"/>
              <a:t>Wanneer heb je overgewicht?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A79FBFC-A079-2186-49C2-1C3C4FD1B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86250"/>
            <a:ext cx="10515600" cy="56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7093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8E09137C68A74EA55321485504F917" ma:contentTypeVersion="17" ma:contentTypeDescription="Een nieuw document maken." ma:contentTypeScope="" ma:versionID="0f68ed45c25507020046cd58e7081853">
  <xsd:schema xmlns:xsd="http://www.w3.org/2001/XMLSchema" xmlns:xs="http://www.w3.org/2001/XMLSchema" xmlns:p="http://schemas.microsoft.com/office/2006/metadata/properties" xmlns:ns2="2c4f0c93-2979-4f27-aab2-70de95932352" xmlns:ns3="c6f82ce1-f6df-49a5-8b49-cf8409a27aa4" targetNamespace="http://schemas.microsoft.com/office/2006/metadata/properties" ma:root="true" ma:fieldsID="ed2a775c62b2ef6a30ca6d924b06821c" ns2:_="" ns3:_="">
    <xsd:import namespace="2c4f0c93-2979-4f27-aab2-70de95932352"/>
    <xsd:import namespace="c6f82ce1-f6df-49a5-8b49-cf8409a27aa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f0c93-2979-4f27-aab2-70de959323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ad38e81-2dce-48e2-a4cf-6cf5e967729a}" ma:internalName="TaxCatchAll" ma:showField="CatchAllData" ma:web="2c4f0c93-2979-4f27-aab2-70de959323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f82ce1-f6df-49a5-8b49-cf8409a27a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2bf06c9d-aefe-4981-8979-7b8905db08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f82ce1-f6df-49a5-8b49-cf8409a27aa4">
      <Terms xmlns="http://schemas.microsoft.com/office/infopath/2007/PartnerControls"/>
    </lcf76f155ced4ddcb4097134ff3c332f>
    <TaxCatchAll xmlns="2c4f0c93-2979-4f27-aab2-70de9593235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9CFA7A-DAF2-4B41-870F-CFCE81D91F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4f0c93-2979-4f27-aab2-70de95932352"/>
    <ds:schemaRef ds:uri="c6f82ce1-f6df-49a5-8b49-cf8409a27a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4FF143-0ABB-4CFF-A5DD-2BA0E6EC9068}">
  <ds:schemaRefs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terms/"/>
    <ds:schemaRef ds:uri="http://purl.org/dc/dcmitype/"/>
    <ds:schemaRef ds:uri="http://schemas.openxmlformats.org/package/2006/metadata/core-properties"/>
    <ds:schemaRef ds:uri="2c4f0c93-2979-4f27-aab2-70de95932352"/>
    <ds:schemaRef ds:uri="http://schemas.microsoft.com/office/2006/documentManagement/types"/>
    <ds:schemaRef ds:uri="c6f82ce1-f6df-49a5-8b49-cf8409a27aa4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0583B6F-241B-4752-BA3F-65607B61D5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846</Words>
  <Application>Microsoft Office PowerPoint</Application>
  <PresentationFormat>Breedbeeld</PresentationFormat>
  <Paragraphs>153</Paragraphs>
  <Slides>22</Slides>
  <Notes>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Kantoorthema</vt:lpstr>
      <vt:lpstr>PowerPoint-presentatie</vt:lpstr>
      <vt:lpstr>Leerdoelen</vt:lpstr>
      <vt:lpstr>Ontstaan van voedingsmiddelen</vt:lpstr>
      <vt:lpstr>Voedingsstoffen: in totaal zijn er zes verschillende voedingsstoffen. Welke zijn dat?</vt:lpstr>
      <vt:lpstr>Functie van voedingsstoffen</vt:lpstr>
      <vt:lpstr>Essentiele en niet-essentiele voedingsstoffen</vt:lpstr>
      <vt:lpstr>BMI of QI</vt:lpstr>
      <vt:lpstr>Body mass index</vt:lpstr>
      <vt:lpstr>Wanneer heb je overgewicht?</vt:lpstr>
      <vt:lpstr>Gezond gewicht</vt:lpstr>
      <vt:lpstr>Overgewicht wereldwijd</vt:lpstr>
      <vt:lpstr>Obesitas in Nederland</vt:lpstr>
      <vt:lpstr>Ontwikkeling in welvaart en Welvaartsziekten</vt:lpstr>
      <vt:lpstr>De 4 determinanten van gezondheid</vt:lpstr>
      <vt:lpstr>Omgeving</vt:lpstr>
      <vt:lpstr>4 factoren van het Angelo raamwerk</vt:lpstr>
      <vt:lpstr>Macro en micro niveau</vt:lpstr>
      <vt:lpstr>Het ANGELO-raamwerk</vt:lpstr>
      <vt:lpstr>PowerPoint-presentatie</vt:lpstr>
      <vt:lpstr> 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Thomas Noordeloos</dc:creator>
  <cp:lastModifiedBy>Steven Linkels</cp:lastModifiedBy>
  <cp:revision>4</cp:revision>
  <dcterms:created xsi:type="dcterms:W3CDTF">2021-07-07T07:37:45Z</dcterms:created>
  <dcterms:modified xsi:type="dcterms:W3CDTF">2023-02-28T09:50:40Z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0x010100858E09137C68A74EA55321485504F917</vt:lpwstr>
  </property>
  <property fmtid="{D5CDD505-2E9C-101B-9397-08002B2CF9AE}" pid="3" name="_ExtendedDescription">
    <vt:lpwstr/>
  </property>
  <property fmtid="{D5CDD505-2E9C-101B-9397-08002B2CF9AE}" pid="4" name="TriggerFlowInfo">
    <vt:lpwstr/>
  </property>
</Properties>
</file>